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73" r:id="rId8"/>
    <p:sldId id="265" r:id="rId9"/>
    <p:sldId id="264" r:id="rId10"/>
    <p:sldId id="274" r:id="rId11"/>
    <p:sldId id="270" r:id="rId12"/>
    <p:sldId id="268" r:id="rId13"/>
    <p:sldId id="275" r:id="rId14"/>
    <p:sldId id="267" r:id="rId15"/>
    <p:sldId id="271" r:id="rId16"/>
    <p:sldId id="272"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2DE4F-C591-4921-A3A5-0EFFDB4818E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i-FI"/>
        </a:p>
      </dgm:t>
    </dgm:pt>
    <dgm:pt modelId="{04BF49A1-C01A-48B0-949C-7D1EA2BB8ACD}">
      <dgm:prSet phldrT="[Teksti]"/>
      <dgm:spPr>
        <a:solidFill>
          <a:srgbClr val="00747A"/>
        </a:solidFill>
      </dgm:spPr>
      <dgm:t>
        <a:bodyPr/>
        <a:lstStyle/>
        <a:p>
          <a:r>
            <a:rPr lang="fi-FI" dirty="0"/>
            <a:t>Hyvä elämä</a:t>
          </a:r>
        </a:p>
      </dgm:t>
    </dgm:pt>
    <dgm:pt modelId="{9E84B6CE-5836-42B1-AD6F-7506745207BB}" type="parTrans" cxnId="{934E6F75-D385-451C-B65A-47674F18309B}">
      <dgm:prSet/>
      <dgm:spPr/>
      <dgm:t>
        <a:bodyPr/>
        <a:lstStyle/>
        <a:p>
          <a:endParaRPr lang="fi-FI"/>
        </a:p>
      </dgm:t>
    </dgm:pt>
    <dgm:pt modelId="{C3473C00-5BB5-4BB1-8C12-FE3670D31CDD}" type="sibTrans" cxnId="{934E6F75-D385-451C-B65A-47674F18309B}">
      <dgm:prSet/>
      <dgm:spPr/>
      <dgm:t>
        <a:bodyPr/>
        <a:lstStyle/>
        <a:p>
          <a:endParaRPr lang="fi-FI"/>
        </a:p>
      </dgm:t>
    </dgm:pt>
    <dgm:pt modelId="{636BD0C2-CE29-4D33-9AD2-CE1BB312ADCB}">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perhe</a:t>
          </a:r>
        </a:p>
      </dgm:t>
    </dgm:pt>
    <dgm:pt modelId="{06D4588B-02AF-4838-B8C2-AC4A0C0DF377}" type="parTrans" cxnId="{08EFF2A5-7579-4E22-8A7B-46CA2555D700}">
      <dgm:prSet/>
      <dgm:spPr>
        <a:solidFill>
          <a:srgbClr val="7FD5C5"/>
        </a:solidFill>
      </dgm:spPr>
      <dgm:t>
        <a:bodyPr/>
        <a:lstStyle/>
        <a:p>
          <a:endParaRPr lang="fi-FI"/>
        </a:p>
      </dgm:t>
    </dgm:pt>
    <dgm:pt modelId="{FF83FF47-ADB4-4B57-9C41-CDE599BA2F59}" type="sibTrans" cxnId="{08EFF2A5-7579-4E22-8A7B-46CA2555D700}">
      <dgm:prSet/>
      <dgm:spPr/>
      <dgm:t>
        <a:bodyPr/>
        <a:lstStyle/>
        <a:p>
          <a:endParaRPr lang="fi-FI"/>
        </a:p>
      </dgm:t>
    </dgm:pt>
    <dgm:pt modelId="{D8C9DDE2-3824-4E44-9046-2B30223C6506}">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ystävät</a:t>
          </a:r>
        </a:p>
      </dgm:t>
    </dgm:pt>
    <dgm:pt modelId="{6C001096-8616-484F-A5D5-E1F2CD0DBCEF}" type="parTrans" cxnId="{5DA795ED-0120-4B9B-889F-6DB872112D6C}">
      <dgm:prSet/>
      <dgm:spPr>
        <a:solidFill>
          <a:srgbClr val="7FD5C5"/>
        </a:solidFill>
      </dgm:spPr>
      <dgm:t>
        <a:bodyPr/>
        <a:lstStyle/>
        <a:p>
          <a:endParaRPr lang="fi-FI"/>
        </a:p>
      </dgm:t>
    </dgm:pt>
    <dgm:pt modelId="{A9D7D99B-0CE7-4EB7-A0D1-87F90B7B1794}" type="sibTrans" cxnId="{5DA795ED-0120-4B9B-889F-6DB872112D6C}">
      <dgm:prSet/>
      <dgm:spPr/>
      <dgm:t>
        <a:bodyPr/>
        <a:lstStyle/>
        <a:p>
          <a:endParaRPr lang="fi-FI"/>
        </a:p>
      </dgm:t>
    </dgm:pt>
    <dgm:pt modelId="{0CA7FC65-EC90-40CE-A127-CA265E6DC1B2}">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työ</a:t>
          </a:r>
        </a:p>
      </dgm:t>
    </dgm:pt>
    <dgm:pt modelId="{9DBF3E88-B09C-4072-A6E1-7D333C0A9420}" type="parTrans" cxnId="{3B6847FF-4899-4001-AE14-81789E727830}">
      <dgm:prSet/>
      <dgm:spPr>
        <a:solidFill>
          <a:srgbClr val="7FD5C5"/>
        </a:solidFill>
      </dgm:spPr>
      <dgm:t>
        <a:bodyPr/>
        <a:lstStyle/>
        <a:p>
          <a:endParaRPr lang="fi-FI"/>
        </a:p>
      </dgm:t>
    </dgm:pt>
    <dgm:pt modelId="{DF2F20AA-43E3-4C36-B06A-B0769B81F5A2}" type="sibTrans" cxnId="{3B6847FF-4899-4001-AE14-81789E727830}">
      <dgm:prSet/>
      <dgm:spPr/>
      <dgm:t>
        <a:bodyPr/>
        <a:lstStyle/>
        <a:p>
          <a:endParaRPr lang="fi-FI"/>
        </a:p>
      </dgm:t>
    </dgm:pt>
    <dgm:pt modelId="{2C60D463-D8DD-4E8A-919E-29E23AAACEE6}">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harrastukset</a:t>
          </a:r>
        </a:p>
      </dgm:t>
    </dgm:pt>
    <dgm:pt modelId="{CA51DF3F-3CEB-43AC-8763-115E7AFDC4DC}" type="parTrans" cxnId="{6AFD0F34-1AA2-4B75-A570-0D2ED1CFE458}">
      <dgm:prSet/>
      <dgm:spPr>
        <a:solidFill>
          <a:srgbClr val="7FD5C5"/>
        </a:solidFill>
      </dgm:spPr>
      <dgm:t>
        <a:bodyPr/>
        <a:lstStyle/>
        <a:p>
          <a:endParaRPr lang="fi-FI"/>
        </a:p>
      </dgm:t>
    </dgm:pt>
    <dgm:pt modelId="{A77EA256-92D5-4464-8C32-AFE61DA7FB09}" type="sibTrans" cxnId="{6AFD0F34-1AA2-4B75-A570-0D2ED1CFE458}">
      <dgm:prSet/>
      <dgm:spPr/>
      <dgm:t>
        <a:bodyPr/>
        <a:lstStyle/>
        <a:p>
          <a:endParaRPr lang="fi-FI"/>
        </a:p>
      </dgm:t>
    </dgm:pt>
    <dgm:pt modelId="{89C86369-0F82-41E6-A578-1002CDEF1E2D}">
      <dgm:prSet phldrT="[Teksti]" phldr="1"/>
      <dgm:spPr/>
      <dgm:t>
        <a:bodyPr/>
        <a:lstStyle/>
        <a:p>
          <a:endParaRPr lang="fi-FI"/>
        </a:p>
      </dgm:t>
    </dgm:pt>
    <dgm:pt modelId="{2D902CE4-08CE-4A06-8761-0AF575B7870C}" type="parTrans" cxnId="{F5A189C6-5765-44F9-B1C3-4C5153D7A89C}">
      <dgm:prSet/>
      <dgm:spPr/>
      <dgm:t>
        <a:bodyPr/>
        <a:lstStyle/>
        <a:p>
          <a:endParaRPr lang="fi-FI"/>
        </a:p>
      </dgm:t>
    </dgm:pt>
    <dgm:pt modelId="{B708642A-FBD4-45A3-ACB4-83AAD6E2B66E}" type="sibTrans" cxnId="{F5A189C6-5765-44F9-B1C3-4C5153D7A89C}">
      <dgm:prSet/>
      <dgm:spPr/>
      <dgm:t>
        <a:bodyPr/>
        <a:lstStyle/>
        <a:p>
          <a:endParaRPr lang="fi-FI"/>
        </a:p>
      </dgm:t>
    </dgm:pt>
    <dgm:pt modelId="{1B06C473-AF91-46F9-ADE1-7F7266279600}">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hengellisyys</a:t>
          </a:r>
        </a:p>
      </dgm:t>
    </dgm:pt>
    <dgm:pt modelId="{5B4DF14F-EC4F-435C-A5D2-5B3798EEE641}" type="parTrans" cxnId="{11CBB8C8-2992-4E36-88A2-926CE243D9B1}">
      <dgm:prSet/>
      <dgm:spPr>
        <a:solidFill>
          <a:srgbClr val="7FD5C5"/>
        </a:solidFill>
      </dgm:spPr>
      <dgm:t>
        <a:bodyPr/>
        <a:lstStyle/>
        <a:p>
          <a:endParaRPr lang="fi-FI"/>
        </a:p>
      </dgm:t>
    </dgm:pt>
    <dgm:pt modelId="{464078A5-CEC4-4F44-B440-C5DB7FDDF51E}" type="sibTrans" cxnId="{11CBB8C8-2992-4E36-88A2-926CE243D9B1}">
      <dgm:prSet/>
      <dgm:spPr/>
      <dgm:t>
        <a:bodyPr/>
        <a:lstStyle/>
        <a:p>
          <a:endParaRPr lang="fi-FI"/>
        </a:p>
      </dgm:t>
    </dgm:pt>
    <dgm:pt modelId="{DAFF9725-10A6-4457-8B3B-35C0BB02A141}">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ympäristö</a:t>
          </a:r>
        </a:p>
      </dgm:t>
    </dgm:pt>
    <dgm:pt modelId="{34346B96-E0F7-49C9-AC31-3796CE1C4650}" type="parTrans" cxnId="{8AFD7153-96E7-4DE6-85C2-628152E0C928}">
      <dgm:prSet/>
      <dgm:spPr>
        <a:solidFill>
          <a:srgbClr val="7FD5C5"/>
        </a:solidFill>
      </dgm:spPr>
      <dgm:t>
        <a:bodyPr/>
        <a:lstStyle/>
        <a:p>
          <a:endParaRPr lang="fi-FI"/>
        </a:p>
      </dgm:t>
    </dgm:pt>
    <dgm:pt modelId="{F69D28AD-3D8A-4D87-BED8-809F52455231}" type="sibTrans" cxnId="{8AFD7153-96E7-4DE6-85C2-628152E0C928}">
      <dgm:prSet/>
      <dgm:spPr/>
      <dgm:t>
        <a:bodyPr/>
        <a:lstStyle/>
        <a:p>
          <a:endParaRPr lang="fi-FI"/>
        </a:p>
      </dgm:t>
    </dgm:pt>
    <dgm:pt modelId="{6B17F4BB-18C1-4D9E-A72F-2C5F70C5504E}">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terveys</a:t>
          </a:r>
        </a:p>
      </dgm:t>
    </dgm:pt>
    <dgm:pt modelId="{6C50DB5B-8519-4575-8960-CE4D2AB7A0A7}" type="parTrans" cxnId="{4063E802-42DF-4870-BE20-B09A9AEC8C7E}">
      <dgm:prSet/>
      <dgm:spPr>
        <a:solidFill>
          <a:srgbClr val="7FD5C5"/>
        </a:solidFill>
      </dgm:spPr>
      <dgm:t>
        <a:bodyPr/>
        <a:lstStyle/>
        <a:p>
          <a:endParaRPr lang="fi-FI"/>
        </a:p>
      </dgm:t>
    </dgm:pt>
    <dgm:pt modelId="{482524AB-7AD3-4910-8474-F5D4CBE21CB9}" type="sibTrans" cxnId="{4063E802-42DF-4870-BE20-B09A9AEC8C7E}">
      <dgm:prSet/>
      <dgm:spPr/>
      <dgm:t>
        <a:bodyPr/>
        <a:lstStyle/>
        <a:p>
          <a:endParaRPr lang="fi-FI"/>
        </a:p>
      </dgm:t>
    </dgm:pt>
    <dgm:pt modelId="{1B11FD3C-FAB8-4238-BD61-CFD81E92ABAE}">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vapaa-aika</a:t>
          </a:r>
        </a:p>
      </dgm:t>
    </dgm:pt>
    <dgm:pt modelId="{8D060AAA-72A6-424C-91AC-353928F21112}" type="parTrans" cxnId="{50EA4949-02A9-4122-A70C-D110BF7A9BD1}">
      <dgm:prSet/>
      <dgm:spPr>
        <a:solidFill>
          <a:srgbClr val="7FD5C5"/>
        </a:solidFill>
      </dgm:spPr>
      <dgm:t>
        <a:bodyPr/>
        <a:lstStyle/>
        <a:p>
          <a:endParaRPr lang="fi-FI"/>
        </a:p>
      </dgm:t>
    </dgm:pt>
    <dgm:pt modelId="{6B1E33C5-3F59-4171-B553-B3EBA91DE575}" type="sibTrans" cxnId="{50EA4949-02A9-4122-A70C-D110BF7A9BD1}">
      <dgm:prSet/>
      <dgm:spPr/>
      <dgm:t>
        <a:bodyPr/>
        <a:lstStyle/>
        <a:p>
          <a:endParaRPr lang="fi-FI"/>
        </a:p>
      </dgm:t>
    </dgm:pt>
    <dgm:pt modelId="{74F369E7-4B2B-A94F-AD06-92E20191C5D8}">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mielekästä tekemistä</a:t>
          </a:r>
        </a:p>
      </dgm:t>
    </dgm:pt>
    <dgm:pt modelId="{4208F07E-D815-E843-BEBB-F4E0DA589310}" type="parTrans" cxnId="{2C282ED2-E390-684A-97FD-6A943AA93619}">
      <dgm:prSet/>
      <dgm:spPr>
        <a:solidFill>
          <a:srgbClr val="7FD5C5"/>
        </a:solidFill>
      </dgm:spPr>
      <dgm:t>
        <a:bodyPr/>
        <a:lstStyle/>
        <a:p>
          <a:endParaRPr lang="en-US"/>
        </a:p>
      </dgm:t>
    </dgm:pt>
    <dgm:pt modelId="{EFF00A69-DA75-B547-8E1C-C24DDE7DC8DF}" type="sibTrans" cxnId="{2C282ED2-E390-684A-97FD-6A943AA93619}">
      <dgm:prSet/>
      <dgm:spPr/>
      <dgm:t>
        <a:bodyPr/>
        <a:lstStyle/>
        <a:p>
          <a:endParaRPr lang="en-US"/>
        </a:p>
      </dgm:t>
    </dgm:pt>
    <dgm:pt modelId="{7D901641-5B18-8D46-92A5-43C8C8F979CA}">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taloudellinen turva</a:t>
          </a:r>
        </a:p>
      </dgm:t>
    </dgm:pt>
    <dgm:pt modelId="{7C5E79CE-3F41-6547-9648-D71D864F178A}" type="parTrans" cxnId="{78FCDBD2-94AF-094A-9B28-B2810EFDE3BF}">
      <dgm:prSet/>
      <dgm:spPr>
        <a:solidFill>
          <a:srgbClr val="7FD5C5"/>
        </a:solidFill>
      </dgm:spPr>
      <dgm:t>
        <a:bodyPr/>
        <a:lstStyle/>
        <a:p>
          <a:endParaRPr lang="en-US"/>
        </a:p>
      </dgm:t>
    </dgm:pt>
    <dgm:pt modelId="{D8D3A7A0-C9D3-A846-A3A5-C544B7A17D6A}" type="sibTrans" cxnId="{78FCDBD2-94AF-094A-9B28-B2810EFDE3BF}">
      <dgm:prSet/>
      <dgm:spPr/>
      <dgm:t>
        <a:bodyPr/>
        <a:lstStyle/>
        <a:p>
          <a:endParaRPr lang="en-US"/>
        </a:p>
      </dgm:t>
    </dgm:pt>
    <dgm:pt modelId="{DC487475-31F3-654C-B303-63617BCD750F}">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koti</a:t>
          </a:r>
        </a:p>
      </dgm:t>
    </dgm:pt>
    <dgm:pt modelId="{9802C6DF-5158-8248-95EB-D5F56F607D82}" type="parTrans" cxnId="{EA18B5E8-5B28-2544-95D2-74802CE75A43}">
      <dgm:prSet/>
      <dgm:spPr>
        <a:solidFill>
          <a:srgbClr val="7FD5C5"/>
        </a:solidFill>
      </dgm:spPr>
      <dgm:t>
        <a:bodyPr/>
        <a:lstStyle/>
        <a:p>
          <a:endParaRPr lang="en-US"/>
        </a:p>
      </dgm:t>
    </dgm:pt>
    <dgm:pt modelId="{A1929084-14B4-084D-88D7-598403195C01}" type="sibTrans" cxnId="{EA18B5E8-5B28-2544-95D2-74802CE75A43}">
      <dgm:prSet/>
      <dgm:spPr/>
      <dgm:t>
        <a:bodyPr/>
        <a:lstStyle/>
        <a:p>
          <a:endParaRPr lang="en-US"/>
        </a:p>
      </dgm:t>
    </dgm:pt>
    <dgm:pt modelId="{AA8E12F3-FA2A-5641-BF6C-180AFD467E70}">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toimintakyky</a:t>
          </a:r>
        </a:p>
      </dgm:t>
    </dgm:pt>
    <dgm:pt modelId="{28ADA303-86F1-EF44-BB6D-5D2AE585587E}" type="parTrans" cxnId="{CD38EF2C-5C17-C14D-A51A-B9744C4DA285}">
      <dgm:prSet/>
      <dgm:spPr>
        <a:solidFill>
          <a:srgbClr val="7FD5C5"/>
        </a:solidFill>
      </dgm:spPr>
      <dgm:t>
        <a:bodyPr/>
        <a:lstStyle/>
        <a:p>
          <a:endParaRPr lang="en-US"/>
        </a:p>
      </dgm:t>
    </dgm:pt>
    <dgm:pt modelId="{523327DA-85EF-3F43-86BF-5F4B20CB7D23}" type="sibTrans" cxnId="{CD38EF2C-5C17-C14D-A51A-B9744C4DA285}">
      <dgm:prSet/>
      <dgm:spPr/>
      <dgm:t>
        <a:bodyPr/>
        <a:lstStyle/>
        <a:p>
          <a:endParaRPr lang="en-US"/>
        </a:p>
      </dgm:t>
    </dgm:pt>
    <dgm:pt modelId="{11C1395D-6462-294A-BEB9-35D001E988F7}">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fyysinen</a:t>
          </a:r>
          <a:r>
            <a:rPr lang="fi-FI" sz="1600" dirty="0"/>
            <a:t> </a:t>
          </a:r>
          <a:r>
            <a:rPr lang="fi-FI" sz="1600" dirty="0">
              <a:latin typeface="Verdana" panose="020B0604030504040204" pitchFamily="34" charset="0"/>
              <a:ea typeface="Verdana" panose="020B0604030504040204" pitchFamily="34" charset="0"/>
            </a:rPr>
            <a:t>kunto</a:t>
          </a:r>
        </a:p>
      </dgm:t>
    </dgm:pt>
    <dgm:pt modelId="{349C98E4-A29A-4049-A5CE-230021CA3ED9}" type="parTrans" cxnId="{C32B7AD6-F31D-404B-B7E4-D5A4A357CA66}">
      <dgm:prSet/>
      <dgm:spPr>
        <a:solidFill>
          <a:srgbClr val="7FD5C5"/>
        </a:solidFill>
      </dgm:spPr>
      <dgm:t>
        <a:bodyPr/>
        <a:lstStyle/>
        <a:p>
          <a:endParaRPr lang="en-US"/>
        </a:p>
      </dgm:t>
    </dgm:pt>
    <dgm:pt modelId="{3FAB4117-E3E0-2744-90FD-710C5787E83F}" type="sibTrans" cxnId="{C32B7AD6-F31D-404B-B7E4-D5A4A357CA66}">
      <dgm:prSet/>
      <dgm:spPr/>
      <dgm:t>
        <a:bodyPr/>
        <a:lstStyle/>
        <a:p>
          <a:endParaRPr lang="en-US"/>
        </a:p>
      </dgm:t>
    </dgm:pt>
    <dgm:pt modelId="{03B4AE25-5097-4715-AF1B-F64E5A9FAAE0}" type="pres">
      <dgm:prSet presAssocID="{4C22DE4F-C591-4921-A3A5-0EFFDB4818E6}" presName="Name0" presStyleCnt="0">
        <dgm:presLayoutVars>
          <dgm:chMax val="1"/>
          <dgm:dir/>
          <dgm:animLvl val="ctr"/>
          <dgm:resizeHandles val="exact"/>
        </dgm:presLayoutVars>
      </dgm:prSet>
      <dgm:spPr/>
    </dgm:pt>
    <dgm:pt modelId="{B61BDB06-9BD1-478E-BFA8-55FC69C4F455}" type="pres">
      <dgm:prSet presAssocID="{04BF49A1-C01A-48B0-949C-7D1EA2BB8ACD}" presName="centerShape" presStyleLbl="node0" presStyleIdx="0" presStyleCnt="1"/>
      <dgm:spPr/>
    </dgm:pt>
    <dgm:pt modelId="{350C8775-CAEE-464C-8EDA-3F3766041E3F}" type="pres">
      <dgm:prSet presAssocID="{06D4588B-02AF-4838-B8C2-AC4A0C0DF377}" presName="parTrans" presStyleLbl="sibTrans2D1" presStyleIdx="0" presStyleCnt="13"/>
      <dgm:spPr/>
    </dgm:pt>
    <dgm:pt modelId="{12FD7F72-3ECC-4054-8B2E-29ACB6A2F020}" type="pres">
      <dgm:prSet presAssocID="{06D4588B-02AF-4838-B8C2-AC4A0C0DF377}" presName="connectorText" presStyleLbl="sibTrans2D1" presStyleIdx="0" presStyleCnt="13"/>
      <dgm:spPr/>
    </dgm:pt>
    <dgm:pt modelId="{A190A49D-BC57-47B8-8F65-BA48F8432D26}" type="pres">
      <dgm:prSet presAssocID="{636BD0C2-CE29-4D33-9AD2-CE1BB312ADCB}" presName="node" presStyleLbl="node1" presStyleIdx="0" presStyleCnt="13" custScaleX="182701" custRadScaleRad="102277" custRadScaleInc="54053">
        <dgm:presLayoutVars>
          <dgm:bulletEnabled val="1"/>
        </dgm:presLayoutVars>
      </dgm:prSet>
      <dgm:spPr/>
    </dgm:pt>
    <dgm:pt modelId="{AEC8B8F0-AC77-443D-9DCC-A90B9BD74FA6}" type="pres">
      <dgm:prSet presAssocID="{6C001096-8616-484F-A5D5-E1F2CD0DBCEF}" presName="parTrans" presStyleLbl="sibTrans2D1" presStyleIdx="1" presStyleCnt="13" custLinFactNeighborX="-28814" custLinFactNeighborY="-23303"/>
      <dgm:spPr/>
    </dgm:pt>
    <dgm:pt modelId="{093E4D9E-DBA5-4FF9-81D3-B410215F8A15}" type="pres">
      <dgm:prSet presAssocID="{6C001096-8616-484F-A5D5-E1F2CD0DBCEF}" presName="connectorText" presStyleLbl="sibTrans2D1" presStyleIdx="1" presStyleCnt="13"/>
      <dgm:spPr/>
    </dgm:pt>
    <dgm:pt modelId="{CC8AEAAE-07B4-47D2-8062-A7385A8BE57E}" type="pres">
      <dgm:prSet presAssocID="{D8C9DDE2-3824-4E44-9046-2B30223C6506}" presName="node" presStyleLbl="node1" presStyleIdx="1" presStyleCnt="13" custScaleX="249093" custRadScaleRad="123843" custRadScaleInc="129511">
        <dgm:presLayoutVars>
          <dgm:bulletEnabled val="1"/>
        </dgm:presLayoutVars>
      </dgm:prSet>
      <dgm:spPr/>
    </dgm:pt>
    <dgm:pt modelId="{72D3DEAF-EF45-42D5-9BAB-02C0E63B64F8}" type="pres">
      <dgm:prSet presAssocID="{9DBF3E88-B09C-4072-A6E1-7D333C0A9420}" presName="parTrans" presStyleLbl="sibTrans2D1" presStyleIdx="2" presStyleCnt="13"/>
      <dgm:spPr/>
    </dgm:pt>
    <dgm:pt modelId="{CEE3167E-54B4-46A5-8B30-FC22565F9B79}" type="pres">
      <dgm:prSet presAssocID="{9DBF3E88-B09C-4072-A6E1-7D333C0A9420}" presName="connectorText" presStyleLbl="sibTrans2D1" presStyleIdx="2" presStyleCnt="13"/>
      <dgm:spPr/>
    </dgm:pt>
    <dgm:pt modelId="{A35765FE-8F06-431E-A6D6-7D50C7E31735}" type="pres">
      <dgm:prSet presAssocID="{0CA7FC65-EC90-40CE-A127-CA265E6DC1B2}" presName="node" presStyleLbl="node1" presStyleIdx="2" presStyleCnt="13" custRadScaleRad="95391" custRadScaleInc="46414">
        <dgm:presLayoutVars>
          <dgm:bulletEnabled val="1"/>
        </dgm:presLayoutVars>
      </dgm:prSet>
      <dgm:spPr/>
    </dgm:pt>
    <dgm:pt modelId="{683C4EF2-6F6C-4F6A-A88D-F896374FA1D4}" type="pres">
      <dgm:prSet presAssocID="{CA51DF3F-3CEB-43AC-8763-115E7AFDC4DC}" presName="parTrans" presStyleLbl="sibTrans2D1" presStyleIdx="3" presStyleCnt="13" custScaleX="125464" custLinFactNeighborX="16709" custLinFactNeighborY="-16964"/>
      <dgm:spPr/>
    </dgm:pt>
    <dgm:pt modelId="{2A5E923A-91F8-493D-9467-788218827E6E}" type="pres">
      <dgm:prSet presAssocID="{CA51DF3F-3CEB-43AC-8763-115E7AFDC4DC}" presName="connectorText" presStyleLbl="sibTrans2D1" presStyleIdx="3" presStyleCnt="13"/>
      <dgm:spPr/>
    </dgm:pt>
    <dgm:pt modelId="{D7DAE63C-460A-44C5-BD88-CBC19C645828}" type="pres">
      <dgm:prSet presAssocID="{2C60D463-D8DD-4E8A-919E-29E23AAACEE6}" presName="node" presStyleLbl="node1" presStyleIdx="3" presStyleCnt="13" custScaleX="342554" custRadScaleRad="134374" custRadScaleInc="11025">
        <dgm:presLayoutVars>
          <dgm:bulletEnabled val="1"/>
        </dgm:presLayoutVars>
      </dgm:prSet>
      <dgm:spPr/>
    </dgm:pt>
    <dgm:pt modelId="{5DFF503F-CCF9-4B56-987D-65052FEE7C77}" type="pres">
      <dgm:prSet presAssocID="{5B4DF14F-EC4F-435C-A5D2-5B3798EEE641}" presName="parTrans" presStyleLbl="sibTrans2D1" presStyleIdx="4" presStyleCnt="13" custLinFactNeighborX="15627" custLinFactNeighborY="6535"/>
      <dgm:spPr/>
    </dgm:pt>
    <dgm:pt modelId="{5E3F33CC-EF58-4E90-B856-9ACF08B67713}" type="pres">
      <dgm:prSet presAssocID="{5B4DF14F-EC4F-435C-A5D2-5B3798EEE641}" presName="connectorText" presStyleLbl="sibTrans2D1" presStyleIdx="4" presStyleCnt="13"/>
      <dgm:spPr/>
    </dgm:pt>
    <dgm:pt modelId="{6DE938B7-DCDE-4305-AD8F-C6704DD23D6B}" type="pres">
      <dgm:prSet presAssocID="{1B06C473-AF91-46F9-ADE1-7F7266279600}" presName="node" presStyleLbl="node1" presStyleIdx="4" presStyleCnt="13" custScaleX="273967">
        <dgm:presLayoutVars>
          <dgm:bulletEnabled val="1"/>
        </dgm:presLayoutVars>
      </dgm:prSet>
      <dgm:spPr/>
    </dgm:pt>
    <dgm:pt modelId="{62E4BDD8-E2F5-4CFA-8558-01937EB6881B}" type="pres">
      <dgm:prSet presAssocID="{34346B96-E0F7-49C9-AC31-3796CE1C4650}" presName="parTrans" presStyleLbl="sibTrans2D1" presStyleIdx="5" presStyleCnt="13" custLinFactNeighborX="-11398" custLinFactNeighborY="13071"/>
      <dgm:spPr/>
    </dgm:pt>
    <dgm:pt modelId="{A23CC8CB-F904-4A77-9EFE-F69B14450CB1}" type="pres">
      <dgm:prSet presAssocID="{34346B96-E0F7-49C9-AC31-3796CE1C4650}" presName="connectorText" presStyleLbl="sibTrans2D1" presStyleIdx="5" presStyleCnt="13"/>
      <dgm:spPr/>
    </dgm:pt>
    <dgm:pt modelId="{44690475-8692-44AE-939E-C01F78742228}" type="pres">
      <dgm:prSet presAssocID="{DAFF9725-10A6-4457-8B3B-35C0BB02A141}" presName="node" presStyleLbl="node1" presStyleIdx="5" presStyleCnt="13" custScaleX="247357">
        <dgm:presLayoutVars>
          <dgm:bulletEnabled val="1"/>
        </dgm:presLayoutVars>
      </dgm:prSet>
      <dgm:spPr/>
    </dgm:pt>
    <dgm:pt modelId="{2781B872-39DD-4DF1-A695-D393EEAB9ED0}" type="pres">
      <dgm:prSet presAssocID="{6C50DB5B-8519-4575-8960-CE4D2AB7A0A7}" presName="parTrans" presStyleLbl="sibTrans2D1" presStyleIdx="6" presStyleCnt="13" custLinFactNeighborX="18776" custLinFactNeighborY="-8928"/>
      <dgm:spPr/>
    </dgm:pt>
    <dgm:pt modelId="{2DCADDE5-520F-47B5-A783-037771D8444F}" type="pres">
      <dgm:prSet presAssocID="{6C50DB5B-8519-4575-8960-CE4D2AB7A0A7}" presName="connectorText" presStyleLbl="sibTrans2D1" presStyleIdx="6" presStyleCnt="13"/>
      <dgm:spPr/>
    </dgm:pt>
    <dgm:pt modelId="{72C69CEF-4145-452A-B0C4-0A756D2A35DC}" type="pres">
      <dgm:prSet presAssocID="{6B17F4BB-18C1-4D9E-A72F-2C5F70C5504E}" presName="node" presStyleLbl="node1" presStyleIdx="6" presStyleCnt="13" custScaleX="189821" custScaleY="77748" custRadScaleRad="125676" custRadScaleInc="355571">
        <dgm:presLayoutVars>
          <dgm:bulletEnabled val="1"/>
        </dgm:presLayoutVars>
      </dgm:prSet>
      <dgm:spPr/>
    </dgm:pt>
    <dgm:pt modelId="{F241EB39-E054-42C6-A17E-EA6CB252C326}" type="pres">
      <dgm:prSet presAssocID="{8D060AAA-72A6-424C-91AC-353928F21112}" presName="parTrans" presStyleLbl="sibTrans2D1" presStyleIdx="7" presStyleCnt="13"/>
      <dgm:spPr/>
    </dgm:pt>
    <dgm:pt modelId="{E6FED651-2301-4C6E-9C3F-A86EF2A1061E}" type="pres">
      <dgm:prSet presAssocID="{8D060AAA-72A6-424C-91AC-353928F21112}" presName="connectorText" presStyleLbl="sibTrans2D1" presStyleIdx="7" presStyleCnt="13"/>
      <dgm:spPr/>
    </dgm:pt>
    <dgm:pt modelId="{E1ECCDDC-EEE6-47C5-BADB-F436CFA0997F}" type="pres">
      <dgm:prSet presAssocID="{1B11FD3C-FAB8-4238-BD61-CFD81E92ABAE}" presName="node" presStyleLbl="node1" presStyleIdx="7" presStyleCnt="13" custScaleX="168856" custRadScaleRad="90552" custRadScaleInc="-68951">
        <dgm:presLayoutVars>
          <dgm:bulletEnabled val="1"/>
        </dgm:presLayoutVars>
      </dgm:prSet>
      <dgm:spPr/>
    </dgm:pt>
    <dgm:pt modelId="{750D8E4F-9C6D-E54D-BD02-DD9295EAD06A}" type="pres">
      <dgm:prSet presAssocID="{4208F07E-D815-E843-BEBB-F4E0DA589310}" presName="parTrans" presStyleLbl="sibTrans2D1" presStyleIdx="8" presStyleCnt="13"/>
      <dgm:spPr/>
    </dgm:pt>
    <dgm:pt modelId="{0AD4BDC7-06E0-E546-B7FE-8DC291823FD9}" type="pres">
      <dgm:prSet presAssocID="{4208F07E-D815-E843-BEBB-F4E0DA589310}" presName="connectorText" presStyleLbl="sibTrans2D1" presStyleIdx="8" presStyleCnt="13"/>
      <dgm:spPr/>
    </dgm:pt>
    <dgm:pt modelId="{7C1339DE-77BB-AD45-B17B-6713896EE690}" type="pres">
      <dgm:prSet presAssocID="{74F369E7-4B2B-A94F-AD06-92E20191C5D8}" presName="node" presStyleLbl="node1" presStyleIdx="8" presStyleCnt="13" custScaleX="268151" custScaleY="109001" custRadScaleRad="117709" custRadScaleInc="104436">
        <dgm:presLayoutVars>
          <dgm:bulletEnabled val="1"/>
        </dgm:presLayoutVars>
      </dgm:prSet>
      <dgm:spPr/>
    </dgm:pt>
    <dgm:pt modelId="{67F4E446-1F76-D146-84FD-F44761354335}" type="pres">
      <dgm:prSet presAssocID="{7C5E79CE-3F41-6547-9648-D71D864F178A}" presName="parTrans" presStyleLbl="sibTrans2D1" presStyleIdx="9" presStyleCnt="13" custLinFactNeighborX="-10710" custLinFactNeighborY="10892"/>
      <dgm:spPr/>
    </dgm:pt>
    <dgm:pt modelId="{B7CD64B1-F80D-514D-88D3-DCFBF3452250}" type="pres">
      <dgm:prSet presAssocID="{7C5E79CE-3F41-6547-9648-D71D864F178A}" presName="connectorText" presStyleLbl="sibTrans2D1" presStyleIdx="9" presStyleCnt="13"/>
      <dgm:spPr/>
    </dgm:pt>
    <dgm:pt modelId="{656289EC-0DF9-3A44-A10E-46A6F5357D7B}" type="pres">
      <dgm:prSet presAssocID="{7D901641-5B18-8D46-92A5-43C8C8F979CA}" presName="node" presStyleLbl="node1" presStyleIdx="9" presStyleCnt="13" custScaleX="288511" custRadScaleRad="118549" custRadScaleInc="63778">
        <dgm:presLayoutVars>
          <dgm:bulletEnabled val="1"/>
        </dgm:presLayoutVars>
      </dgm:prSet>
      <dgm:spPr/>
    </dgm:pt>
    <dgm:pt modelId="{9835FF5E-D7E2-824D-BA19-20294240F718}" type="pres">
      <dgm:prSet presAssocID="{9802C6DF-5158-8248-95EB-D5F56F607D82}" presName="parTrans" presStyleLbl="sibTrans2D1" presStyleIdx="10" presStyleCnt="13" custAng="405773" custLinFactNeighborX="2987" custLinFactNeighborY="-8116"/>
      <dgm:spPr/>
    </dgm:pt>
    <dgm:pt modelId="{92C15043-790B-F44E-AA9F-07E235CA2261}" type="pres">
      <dgm:prSet presAssocID="{9802C6DF-5158-8248-95EB-D5F56F607D82}" presName="connectorText" presStyleLbl="sibTrans2D1" presStyleIdx="10" presStyleCnt="13"/>
      <dgm:spPr/>
    </dgm:pt>
    <dgm:pt modelId="{9DEF488A-DF2F-F648-821D-DB940A158542}" type="pres">
      <dgm:prSet presAssocID="{DC487475-31F3-654C-B303-63617BCD750F}" presName="node" presStyleLbl="node1" presStyleIdx="10" presStyleCnt="13" custRadScaleRad="101878" custRadScaleInc="15491">
        <dgm:presLayoutVars>
          <dgm:bulletEnabled val="1"/>
        </dgm:presLayoutVars>
      </dgm:prSet>
      <dgm:spPr/>
    </dgm:pt>
    <dgm:pt modelId="{4728EAB7-3B0C-054D-A2FE-21A029529C04}" type="pres">
      <dgm:prSet presAssocID="{28ADA303-86F1-EF44-BB6D-5D2AE585587E}" presName="parTrans" presStyleLbl="sibTrans2D1" presStyleIdx="11" presStyleCnt="13"/>
      <dgm:spPr/>
    </dgm:pt>
    <dgm:pt modelId="{5D608188-B1E3-E946-9E51-F49171258E62}" type="pres">
      <dgm:prSet presAssocID="{28ADA303-86F1-EF44-BB6D-5D2AE585587E}" presName="connectorText" presStyleLbl="sibTrans2D1" presStyleIdx="11" presStyleCnt="13"/>
      <dgm:spPr/>
    </dgm:pt>
    <dgm:pt modelId="{89C11F55-AEF3-7648-B39C-889423781684}" type="pres">
      <dgm:prSet presAssocID="{AA8E12F3-FA2A-5641-BF6C-180AFD467E70}" presName="node" presStyleLbl="node1" presStyleIdx="11" presStyleCnt="13" custScaleX="307648" custRadScaleRad="101018" custRadScaleInc="-6871">
        <dgm:presLayoutVars>
          <dgm:bulletEnabled val="1"/>
        </dgm:presLayoutVars>
      </dgm:prSet>
      <dgm:spPr/>
    </dgm:pt>
    <dgm:pt modelId="{E5E261FE-196C-0948-8C6C-E4BF27380C85}" type="pres">
      <dgm:prSet presAssocID="{349C98E4-A29A-4049-A5CE-230021CA3ED9}" presName="parTrans" presStyleLbl="sibTrans2D1" presStyleIdx="12" presStyleCnt="13" custAng="1077339" custScaleX="135598" custLinFactNeighborX="41553" custLinFactNeighborY="-55344"/>
      <dgm:spPr/>
    </dgm:pt>
    <dgm:pt modelId="{1C0757AC-6F9D-1E47-A3D6-49A1AFAA4A65}" type="pres">
      <dgm:prSet presAssocID="{349C98E4-A29A-4049-A5CE-230021CA3ED9}" presName="connectorText" presStyleLbl="sibTrans2D1" presStyleIdx="12" presStyleCnt="13"/>
      <dgm:spPr/>
    </dgm:pt>
    <dgm:pt modelId="{9CC9FEED-7DED-734A-9198-AAB29FC3D275}" type="pres">
      <dgm:prSet presAssocID="{11C1395D-6462-294A-BEB9-35D001E988F7}" presName="node" presStyleLbl="node1" presStyleIdx="12" presStyleCnt="13" custScaleX="274502" custRadScaleRad="120964" custRadScaleInc="-67211">
        <dgm:presLayoutVars>
          <dgm:bulletEnabled val="1"/>
        </dgm:presLayoutVars>
      </dgm:prSet>
      <dgm:spPr/>
    </dgm:pt>
  </dgm:ptLst>
  <dgm:cxnLst>
    <dgm:cxn modelId="{4063E802-42DF-4870-BE20-B09A9AEC8C7E}" srcId="{04BF49A1-C01A-48B0-949C-7D1EA2BB8ACD}" destId="{6B17F4BB-18C1-4D9E-A72F-2C5F70C5504E}" srcOrd="6" destOrd="0" parTransId="{6C50DB5B-8519-4575-8960-CE4D2AB7A0A7}" sibTransId="{482524AB-7AD3-4910-8474-F5D4CBE21CB9}"/>
    <dgm:cxn modelId="{860FA707-DD40-4952-B11F-08A159A8E362}" type="presOf" srcId="{34346B96-E0F7-49C9-AC31-3796CE1C4650}" destId="{A23CC8CB-F904-4A77-9EFE-F69B14450CB1}" srcOrd="1" destOrd="0" presId="urn:microsoft.com/office/officeart/2005/8/layout/radial5"/>
    <dgm:cxn modelId="{034EA81B-EA05-D644-8E8A-1DAFDA4A8519}" type="presOf" srcId="{74F369E7-4B2B-A94F-AD06-92E20191C5D8}" destId="{7C1339DE-77BB-AD45-B17B-6713896EE690}" srcOrd="0" destOrd="0" presId="urn:microsoft.com/office/officeart/2005/8/layout/radial5"/>
    <dgm:cxn modelId="{419E9F1E-61E3-4F6E-B489-62B5E88AB834}" type="presOf" srcId="{04BF49A1-C01A-48B0-949C-7D1EA2BB8ACD}" destId="{B61BDB06-9BD1-478E-BFA8-55FC69C4F455}" srcOrd="0" destOrd="0" presId="urn:microsoft.com/office/officeart/2005/8/layout/radial5"/>
    <dgm:cxn modelId="{E435B826-6E01-4CE9-8A8B-6B1E84572C8D}" type="presOf" srcId="{4C22DE4F-C591-4921-A3A5-0EFFDB4818E6}" destId="{03B4AE25-5097-4715-AF1B-F64E5A9FAAE0}" srcOrd="0" destOrd="0" presId="urn:microsoft.com/office/officeart/2005/8/layout/radial5"/>
    <dgm:cxn modelId="{69820528-FCB7-4800-A1AF-C6C24FEA80D3}" type="presOf" srcId="{2C60D463-D8DD-4E8A-919E-29E23AAACEE6}" destId="{D7DAE63C-460A-44C5-BD88-CBC19C645828}" srcOrd="0" destOrd="0" presId="urn:microsoft.com/office/officeart/2005/8/layout/radial5"/>
    <dgm:cxn modelId="{CD38EF2C-5C17-C14D-A51A-B9744C4DA285}" srcId="{04BF49A1-C01A-48B0-949C-7D1EA2BB8ACD}" destId="{AA8E12F3-FA2A-5641-BF6C-180AFD467E70}" srcOrd="11" destOrd="0" parTransId="{28ADA303-86F1-EF44-BB6D-5D2AE585587E}" sibTransId="{523327DA-85EF-3F43-86BF-5F4B20CB7D23}"/>
    <dgm:cxn modelId="{4E63662F-E9D6-4B78-97F6-E9F3DA58E038}" type="presOf" srcId="{06D4588B-02AF-4838-B8C2-AC4A0C0DF377}" destId="{12FD7F72-3ECC-4054-8B2E-29ACB6A2F020}" srcOrd="1" destOrd="0" presId="urn:microsoft.com/office/officeart/2005/8/layout/radial5"/>
    <dgm:cxn modelId="{1BA8E831-E5EE-4E8F-AC3F-7DA96E22E15A}" type="presOf" srcId="{6C001096-8616-484F-A5D5-E1F2CD0DBCEF}" destId="{093E4D9E-DBA5-4FF9-81D3-B410215F8A15}" srcOrd="1" destOrd="0" presId="urn:microsoft.com/office/officeart/2005/8/layout/radial5"/>
    <dgm:cxn modelId="{6AFD0F34-1AA2-4B75-A570-0D2ED1CFE458}" srcId="{04BF49A1-C01A-48B0-949C-7D1EA2BB8ACD}" destId="{2C60D463-D8DD-4E8A-919E-29E23AAACEE6}" srcOrd="3" destOrd="0" parTransId="{CA51DF3F-3CEB-43AC-8763-115E7AFDC4DC}" sibTransId="{A77EA256-92D5-4464-8C32-AFE61DA7FB09}"/>
    <dgm:cxn modelId="{FC910C3B-A7A0-774E-B4C1-2A281A77BF91}" type="presOf" srcId="{DC487475-31F3-654C-B303-63617BCD750F}" destId="{9DEF488A-DF2F-F648-821D-DB940A158542}" srcOrd="0" destOrd="0" presId="urn:microsoft.com/office/officeart/2005/8/layout/radial5"/>
    <dgm:cxn modelId="{601E5B3B-08E2-FB4D-9018-7872BCB10701}" type="presOf" srcId="{9802C6DF-5158-8248-95EB-D5F56F607D82}" destId="{9835FF5E-D7E2-824D-BA19-20294240F718}" srcOrd="0" destOrd="0" presId="urn:microsoft.com/office/officeart/2005/8/layout/radial5"/>
    <dgm:cxn modelId="{4C1BEC3D-6CA0-4815-8451-978C8ADD55D8}" type="presOf" srcId="{9DBF3E88-B09C-4072-A6E1-7D333C0A9420}" destId="{CEE3167E-54B4-46A5-8B30-FC22565F9B79}" srcOrd="1" destOrd="0" presId="urn:microsoft.com/office/officeart/2005/8/layout/radial5"/>
    <dgm:cxn modelId="{4EAF935C-9657-4DD3-AAC5-FCAF093B8E1C}" type="presOf" srcId="{6B17F4BB-18C1-4D9E-A72F-2C5F70C5504E}" destId="{72C69CEF-4145-452A-B0C4-0A756D2A35DC}" srcOrd="0" destOrd="0" presId="urn:microsoft.com/office/officeart/2005/8/layout/radial5"/>
    <dgm:cxn modelId="{53B3CA5C-9C29-4552-83DE-3B8D158142C7}" type="presOf" srcId="{D8C9DDE2-3824-4E44-9046-2B30223C6506}" destId="{CC8AEAAE-07B4-47D2-8062-A7385A8BE57E}" srcOrd="0" destOrd="0" presId="urn:microsoft.com/office/officeart/2005/8/layout/radial5"/>
    <dgm:cxn modelId="{94BBF444-ED8F-4763-9CED-756F2EDCF79B}" type="presOf" srcId="{9DBF3E88-B09C-4072-A6E1-7D333C0A9420}" destId="{72D3DEAF-EF45-42D5-9BAB-02C0E63B64F8}" srcOrd="0" destOrd="0" presId="urn:microsoft.com/office/officeart/2005/8/layout/radial5"/>
    <dgm:cxn modelId="{FF8B1169-AEFA-42D7-B8E6-28F3C15D2998}" type="presOf" srcId="{6C50DB5B-8519-4575-8960-CE4D2AB7A0A7}" destId="{2781B872-39DD-4DF1-A695-D393EEAB9ED0}" srcOrd="0" destOrd="0" presId="urn:microsoft.com/office/officeart/2005/8/layout/radial5"/>
    <dgm:cxn modelId="{50EA4949-02A9-4122-A70C-D110BF7A9BD1}" srcId="{04BF49A1-C01A-48B0-949C-7D1EA2BB8ACD}" destId="{1B11FD3C-FAB8-4238-BD61-CFD81E92ABAE}" srcOrd="7" destOrd="0" parTransId="{8D060AAA-72A6-424C-91AC-353928F21112}" sibTransId="{6B1E33C5-3F59-4171-B553-B3EBA91DE575}"/>
    <dgm:cxn modelId="{56A0E66A-302B-4B6F-BF51-71F0C5B9B3FC}" type="presOf" srcId="{0CA7FC65-EC90-40CE-A127-CA265E6DC1B2}" destId="{A35765FE-8F06-431E-A6D6-7D50C7E31735}" srcOrd="0" destOrd="0" presId="urn:microsoft.com/office/officeart/2005/8/layout/radial5"/>
    <dgm:cxn modelId="{8B43326F-BC87-4A72-A486-FCE21419EEC7}" type="presOf" srcId="{CA51DF3F-3CEB-43AC-8763-115E7AFDC4DC}" destId="{683C4EF2-6F6C-4F6A-A88D-F896374FA1D4}" srcOrd="0" destOrd="0" presId="urn:microsoft.com/office/officeart/2005/8/layout/radial5"/>
    <dgm:cxn modelId="{121A9252-EA13-49BE-A54C-A8BB7DCD40DF}" type="presOf" srcId="{1B06C473-AF91-46F9-ADE1-7F7266279600}" destId="{6DE938B7-DCDE-4305-AD8F-C6704DD23D6B}" srcOrd="0" destOrd="0" presId="urn:microsoft.com/office/officeart/2005/8/layout/radial5"/>
    <dgm:cxn modelId="{B5989C72-987E-42CF-AAB6-3EA190B007E2}" type="presOf" srcId="{6C001096-8616-484F-A5D5-E1F2CD0DBCEF}" destId="{AEC8B8F0-AC77-443D-9DCC-A90B9BD74FA6}" srcOrd="0" destOrd="0" presId="urn:microsoft.com/office/officeart/2005/8/layout/radial5"/>
    <dgm:cxn modelId="{8AFD7153-96E7-4DE6-85C2-628152E0C928}" srcId="{04BF49A1-C01A-48B0-949C-7D1EA2BB8ACD}" destId="{DAFF9725-10A6-4457-8B3B-35C0BB02A141}" srcOrd="5" destOrd="0" parTransId="{34346B96-E0F7-49C9-AC31-3796CE1C4650}" sibTransId="{F69D28AD-3D8A-4D87-BED8-809F52455231}"/>
    <dgm:cxn modelId="{934E6F75-D385-451C-B65A-47674F18309B}" srcId="{4C22DE4F-C591-4921-A3A5-0EFFDB4818E6}" destId="{04BF49A1-C01A-48B0-949C-7D1EA2BB8ACD}" srcOrd="0" destOrd="0" parTransId="{9E84B6CE-5836-42B1-AD6F-7506745207BB}" sibTransId="{C3473C00-5BB5-4BB1-8C12-FE3670D31CDD}"/>
    <dgm:cxn modelId="{CF1E3E77-8B5A-4768-8171-AE1F722C8BD4}" type="presOf" srcId="{5B4DF14F-EC4F-435C-A5D2-5B3798EEE641}" destId="{5DFF503F-CCF9-4B56-987D-65052FEE7C77}" srcOrd="0" destOrd="0" presId="urn:microsoft.com/office/officeart/2005/8/layout/radial5"/>
    <dgm:cxn modelId="{59DCC477-A552-FC4E-9312-C3AE04747570}" type="presOf" srcId="{7D901641-5B18-8D46-92A5-43C8C8F979CA}" destId="{656289EC-0DF9-3A44-A10E-46A6F5357D7B}" srcOrd="0" destOrd="0" presId="urn:microsoft.com/office/officeart/2005/8/layout/radial5"/>
    <dgm:cxn modelId="{1C8AE258-6369-460E-B51B-256464E9EA9B}" type="presOf" srcId="{CA51DF3F-3CEB-43AC-8763-115E7AFDC4DC}" destId="{2A5E923A-91F8-493D-9467-788218827E6E}" srcOrd="1" destOrd="0" presId="urn:microsoft.com/office/officeart/2005/8/layout/radial5"/>
    <dgm:cxn modelId="{D5E2507A-905A-244D-9C95-FFC4138A94C0}" type="presOf" srcId="{AA8E12F3-FA2A-5641-BF6C-180AFD467E70}" destId="{89C11F55-AEF3-7648-B39C-889423781684}" srcOrd="0" destOrd="0" presId="urn:microsoft.com/office/officeart/2005/8/layout/radial5"/>
    <dgm:cxn modelId="{4FB1B07D-E498-4F07-A2DD-01D81E45467C}" type="presOf" srcId="{5B4DF14F-EC4F-435C-A5D2-5B3798EEE641}" destId="{5E3F33CC-EF58-4E90-B856-9ACF08B67713}" srcOrd="1" destOrd="0" presId="urn:microsoft.com/office/officeart/2005/8/layout/radial5"/>
    <dgm:cxn modelId="{F4C6D087-B55B-8143-B825-7159DEFDD9B6}" type="presOf" srcId="{7C5E79CE-3F41-6547-9648-D71D864F178A}" destId="{B7CD64B1-F80D-514D-88D3-DCFBF3452250}" srcOrd="1" destOrd="0" presId="urn:microsoft.com/office/officeart/2005/8/layout/radial5"/>
    <dgm:cxn modelId="{65858B8C-ACBD-4685-B63C-865050A8E4A4}" type="presOf" srcId="{1B11FD3C-FAB8-4238-BD61-CFD81E92ABAE}" destId="{E1ECCDDC-EEE6-47C5-BADB-F436CFA0997F}" srcOrd="0" destOrd="0" presId="urn:microsoft.com/office/officeart/2005/8/layout/radial5"/>
    <dgm:cxn modelId="{E675128E-E2A4-BB46-9618-A1AADE2E16D1}" type="presOf" srcId="{28ADA303-86F1-EF44-BB6D-5D2AE585587E}" destId="{5D608188-B1E3-E946-9E51-F49171258E62}" srcOrd="1" destOrd="0" presId="urn:microsoft.com/office/officeart/2005/8/layout/radial5"/>
    <dgm:cxn modelId="{9EBE1892-F462-D944-9A68-D8801F648799}" type="presOf" srcId="{9802C6DF-5158-8248-95EB-D5F56F607D82}" destId="{92C15043-790B-F44E-AA9F-07E235CA2261}" srcOrd="1" destOrd="0" presId="urn:microsoft.com/office/officeart/2005/8/layout/radial5"/>
    <dgm:cxn modelId="{1F30E4A4-DD2A-4CCB-97D6-9CE824B410B4}" type="presOf" srcId="{DAFF9725-10A6-4457-8B3B-35C0BB02A141}" destId="{44690475-8692-44AE-939E-C01F78742228}" srcOrd="0" destOrd="0" presId="urn:microsoft.com/office/officeart/2005/8/layout/radial5"/>
    <dgm:cxn modelId="{649E96A5-9FAA-4B4A-90DA-F905BDD307D0}" type="presOf" srcId="{349C98E4-A29A-4049-A5CE-230021CA3ED9}" destId="{1C0757AC-6F9D-1E47-A3D6-49A1AFAA4A65}" srcOrd="1" destOrd="0" presId="urn:microsoft.com/office/officeart/2005/8/layout/radial5"/>
    <dgm:cxn modelId="{08EFF2A5-7579-4E22-8A7B-46CA2555D700}" srcId="{04BF49A1-C01A-48B0-949C-7D1EA2BB8ACD}" destId="{636BD0C2-CE29-4D33-9AD2-CE1BB312ADCB}" srcOrd="0" destOrd="0" parTransId="{06D4588B-02AF-4838-B8C2-AC4A0C0DF377}" sibTransId="{FF83FF47-ADB4-4B57-9C41-CDE599BA2F59}"/>
    <dgm:cxn modelId="{FFB87AA6-09C7-8F4C-BEBD-F36401628E93}" type="presOf" srcId="{28ADA303-86F1-EF44-BB6D-5D2AE585587E}" destId="{4728EAB7-3B0C-054D-A2FE-21A029529C04}" srcOrd="0" destOrd="0" presId="urn:microsoft.com/office/officeart/2005/8/layout/radial5"/>
    <dgm:cxn modelId="{B9DD7FAF-CA10-4394-9F98-13CB666C2FAC}" type="presOf" srcId="{6C50DB5B-8519-4575-8960-CE4D2AB7A0A7}" destId="{2DCADDE5-520F-47B5-A783-037771D8444F}" srcOrd="1" destOrd="0" presId="urn:microsoft.com/office/officeart/2005/8/layout/radial5"/>
    <dgm:cxn modelId="{FFB8ABC1-04B2-4FD0-96AD-93CCA7006360}" type="presOf" srcId="{8D060AAA-72A6-424C-91AC-353928F21112}" destId="{E6FED651-2301-4C6E-9C3F-A86EF2A1061E}" srcOrd="1" destOrd="0" presId="urn:microsoft.com/office/officeart/2005/8/layout/radial5"/>
    <dgm:cxn modelId="{F5A189C6-5765-44F9-B1C3-4C5153D7A89C}" srcId="{4C22DE4F-C591-4921-A3A5-0EFFDB4818E6}" destId="{89C86369-0F82-41E6-A578-1002CDEF1E2D}" srcOrd="1" destOrd="0" parTransId="{2D902CE4-08CE-4A06-8761-0AF575B7870C}" sibTransId="{B708642A-FBD4-45A3-ACB4-83AAD6E2B66E}"/>
    <dgm:cxn modelId="{11CBB8C8-2992-4E36-88A2-926CE243D9B1}" srcId="{04BF49A1-C01A-48B0-949C-7D1EA2BB8ACD}" destId="{1B06C473-AF91-46F9-ADE1-7F7266279600}" srcOrd="4" destOrd="0" parTransId="{5B4DF14F-EC4F-435C-A5D2-5B3798EEE641}" sibTransId="{464078A5-CEC4-4F44-B440-C5DB7FDDF51E}"/>
    <dgm:cxn modelId="{46C1D4CA-DBC4-4D2B-9534-E0D155A18AA3}" type="presOf" srcId="{8D060AAA-72A6-424C-91AC-353928F21112}" destId="{F241EB39-E054-42C6-A17E-EA6CB252C326}" srcOrd="0" destOrd="0" presId="urn:microsoft.com/office/officeart/2005/8/layout/radial5"/>
    <dgm:cxn modelId="{2C282ED2-E390-684A-97FD-6A943AA93619}" srcId="{04BF49A1-C01A-48B0-949C-7D1EA2BB8ACD}" destId="{74F369E7-4B2B-A94F-AD06-92E20191C5D8}" srcOrd="8" destOrd="0" parTransId="{4208F07E-D815-E843-BEBB-F4E0DA589310}" sibTransId="{EFF00A69-DA75-B547-8E1C-C24DDE7DC8DF}"/>
    <dgm:cxn modelId="{78FCDBD2-94AF-094A-9B28-B2810EFDE3BF}" srcId="{04BF49A1-C01A-48B0-949C-7D1EA2BB8ACD}" destId="{7D901641-5B18-8D46-92A5-43C8C8F979CA}" srcOrd="9" destOrd="0" parTransId="{7C5E79CE-3F41-6547-9648-D71D864F178A}" sibTransId="{D8D3A7A0-C9D3-A846-A3A5-C544B7A17D6A}"/>
    <dgm:cxn modelId="{E2A5ACD5-17CF-6F40-BE93-FD6042BB02B0}" type="presOf" srcId="{4208F07E-D815-E843-BEBB-F4E0DA589310}" destId="{750D8E4F-9C6D-E54D-BD02-DD9295EAD06A}" srcOrd="0" destOrd="0" presId="urn:microsoft.com/office/officeart/2005/8/layout/radial5"/>
    <dgm:cxn modelId="{C32B7AD6-F31D-404B-B7E4-D5A4A357CA66}" srcId="{04BF49A1-C01A-48B0-949C-7D1EA2BB8ACD}" destId="{11C1395D-6462-294A-BEB9-35D001E988F7}" srcOrd="12" destOrd="0" parTransId="{349C98E4-A29A-4049-A5CE-230021CA3ED9}" sibTransId="{3FAB4117-E3E0-2744-90FD-710C5787E83F}"/>
    <dgm:cxn modelId="{5321A7DC-0B82-48F1-80C2-843A6DC11E3B}" type="presOf" srcId="{636BD0C2-CE29-4D33-9AD2-CE1BB312ADCB}" destId="{A190A49D-BC57-47B8-8F65-BA48F8432D26}" srcOrd="0" destOrd="0" presId="urn:microsoft.com/office/officeart/2005/8/layout/radial5"/>
    <dgm:cxn modelId="{99DFBDDD-A5BD-7747-B8FD-C52F307BCC45}" type="presOf" srcId="{11C1395D-6462-294A-BEB9-35D001E988F7}" destId="{9CC9FEED-7DED-734A-9198-AAB29FC3D275}" srcOrd="0" destOrd="0" presId="urn:microsoft.com/office/officeart/2005/8/layout/radial5"/>
    <dgm:cxn modelId="{EA18B5E8-5B28-2544-95D2-74802CE75A43}" srcId="{04BF49A1-C01A-48B0-949C-7D1EA2BB8ACD}" destId="{DC487475-31F3-654C-B303-63617BCD750F}" srcOrd="10" destOrd="0" parTransId="{9802C6DF-5158-8248-95EB-D5F56F607D82}" sibTransId="{A1929084-14B4-084D-88D7-598403195C01}"/>
    <dgm:cxn modelId="{3C63DCE8-312F-43D9-B9A8-9EDADFB01650}" type="presOf" srcId="{06D4588B-02AF-4838-B8C2-AC4A0C0DF377}" destId="{350C8775-CAEE-464C-8EDA-3F3766041E3F}" srcOrd="0" destOrd="0" presId="urn:microsoft.com/office/officeart/2005/8/layout/radial5"/>
    <dgm:cxn modelId="{5DA795ED-0120-4B9B-889F-6DB872112D6C}" srcId="{04BF49A1-C01A-48B0-949C-7D1EA2BB8ACD}" destId="{D8C9DDE2-3824-4E44-9046-2B30223C6506}" srcOrd="1" destOrd="0" parTransId="{6C001096-8616-484F-A5D5-E1F2CD0DBCEF}" sibTransId="{A9D7D99B-0CE7-4EB7-A0D1-87F90B7B1794}"/>
    <dgm:cxn modelId="{8F993BF2-48E5-6048-87CA-98A9F361DFCA}" type="presOf" srcId="{7C5E79CE-3F41-6547-9648-D71D864F178A}" destId="{67F4E446-1F76-D146-84FD-F44761354335}" srcOrd="0" destOrd="0" presId="urn:microsoft.com/office/officeart/2005/8/layout/radial5"/>
    <dgm:cxn modelId="{FD6D6AF2-6F16-4F92-9E36-4DC7B53E6741}" type="presOf" srcId="{34346B96-E0F7-49C9-AC31-3796CE1C4650}" destId="{62E4BDD8-E2F5-4CFA-8558-01937EB6881B}" srcOrd="0" destOrd="0" presId="urn:microsoft.com/office/officeart/2005/8/layout/radial5"/>
    <dgm:cxn modelId="{E79D6FFD-B07D-DA4F-9DCB-A2670BA6AAC7}" type="presOf" srcId="{349C98E4-A29A-4049-A5CE-230021CA3ED9}" destId="{E5E261FE-196C-0948-8C6C-E4BF27380C85}" srcOrd="0" destOrd="0" presId="urn:microsoft.com/office/officeart/2005/8/layout/radial5"/>
    <dgm:cxn modelId="{3B6847FF-4899-4001-AE14-81789E727830}" srcId="{04BF49A1-C01A-48B0-949C-7D1EA2BB8ACD}" destId="{0CA7FC65-EC90-40CE-A127-CA265E6DC1B2}" srcOrd="2" destOrd="0" parTransId="{9DBF3E88-B09C-4072-A6E1-7D333C0A9420}" sibTransId="{DF2F20AA-43E3-4C36-B06A-B0769B81F5A2}"/>
    <dgm:cxn modelId="{CD239EFF-A089-CC47-B970-9F63FB044693}" type="presOf" srcId="{4208F07E-D815-E843-BEBB-F4E0DA589310}" destId="{0AD4BDC7-06E0-E546-B7FE-8DC291823FD9}" srcOrd="1" destOrd="0" presId="urn:microsoft.com/office/officeart/2005/8/layout/radial5"/>
    <dgm:cxn modelId="{C64CEE58-A978-492F-B86D-6F5DBC28DC33}" type="presParOf" srcId="{03B4AE25-5097-4715-AF1B-F64E5A9FAAE0}" destId="{B61BDB06-9BD1-478E-BFA8-55FC69C4F455}" srcOrd="0" destOrd="0" presId="urn:microsoft.com/office/officeart/2005/8/layout/radial5"/>
    <dgm:cxn modelId="{033D65DF-CE20-470B-BD70-6010155CDDCE}" type="presParOf" srcId="{03B4AE25-5097-4715-AF1B-F64E5A9FAAE0}" destId="{350C8775-CAEE-464C-8EDA-3F3766041E3F}" srcOrd="1" destOrd="0" presId="urn:microsoft.com/office/officeart/2005/8/layout/radial5"/>
    <dgm:cxn modelId="{BED71551-2E40-40F4-9392-27F5E2CE3856}" type="presParOf" srcId="{350C8775-CAEE-464C-8EDA-3F3766041E3F}" destId="{12FD7F72-3ECC-4054-8B2E-29ACB6A2F020}" srcOrd="0" destOrd="0" presId="urn:microsoft.com/office/officeart/2005/8/layout/radial5"/>
    <dgm:cxn modelId="{D5A0534C-629A-4C72-8F23-D3FF8F0385E3}" type="presParOf" srcId="{03B4AE25-5097-4715-AF1B-F64E5A9FAAE0}" destId="{A190A49D-BC57-47B8-8F65-BA48F8432D26}" srcOrd="2" destOrd="0" presId="urn:microsoft.com/office/officeart/2005/8/layout/radial5"/>
    <dgm:cxn modelId="{BD6D2384-018B-442B-A7BD-B98F4855644D}" type="presParOf" srcId="{03B4AE25-5097-4715-AF1B-F64E5A9FAAE0}" destId="{AEC8B8F0-AC77-443D-9DCC-A90B9BD74FA6}" srcOrd="3" destOrd="0" presId="urn:microsoft.com/office/officeart/2005/8/layout/radial5"/>
    <dgm:cxn modelId="{C2DADA1D-4C6A-4389-9D8C-EEBF21C720DE}" type="presParOf" srcId="{AEC8B8F0-AC77-443D-9DCC-A90B9BD74FA6}" destId="{093E4D9E-DBA5-4FF9-81D3-B410215F8A15}" srcOrd="0" destOrd="0" presId="urn:microsoft.com/office/officeart/2005/8/layout/radial5"/>
    <dgm:cxn modelId="{3D41AE16-9723-440C-A64A-23401F6A316E}" type="presParOf" srcId="{03B4AE25-5097-4715-AF1B-F64E5A9FAAE0}" destId="{CC8AEAAE-07B4-47D2-8062-A7385A8BE57E}" srcOrd="4" destOrd="0" presId="urn:microsoft.com/office/officeart/2005/8/layout/radial5"/>
    <dgm:cxn modelId="{F647031A-A407-4CBC-ACC4-293BB8F7E8C6}" type="presParOf" srcId="{03B4AE25-5097-4715-AF1B-F64E5A9FAAE0}" destId="{72D3DEAF-EF45-42D5-9BAB-02C0E63B64F8}" srcOrd="5" destOrd="0" presId="urn:microsoft.com/office/officeart/2005/8/layout/radial5"/>
    <dgm:cxn modelId="{C9877114-3726-439B-8CE4-E81B1D00A8B6}" type="presParOf" srcId="{72D3DEAF-EF45-42D5-9BAB-02C0E63B64F8}" destId="{CEE3167E-54B4-46A5-8B30-FC22565F9B79}" srcOrd="0" destOrd="0" presId="urn:microsoft.com/office/officeart/2005/8/layout/radial5"/>
    <dgm:cxn modelId="{31D3B6E8-B08A-4940-9FC7-71F404ED8376}" type="presParOf" srcId="{03B4AE25-5097-4715-AF1B-F64E5A9FAAE0}" destId="{A35765FE-8F06-431E-A6D6-7D50C7E31735}" srcOrd="6" destOrd="0" presId="urn:microsoft.com/office/officeart/2005/8/layout/radial5"/>
    <dgm:cxn modelId="{4EBD86C5-F949-4462-BF8E-491170C73E51}" type="presParOf" srcId="{03B4AE25-5097-4715-AF1B-F64E5A9FAAE0}" destId="{683C4EF2-6F6C-4F6A-A88D-F896374FA1D4}" srcOrd="7" destOrd="0" presId="urn:microsoft.com/office/officeart/2005/8/layout/radial5"/>
    <dgm:cxn modelId="{3D75D41B-9425-42CB-9BEE-01FD9B84EB2F}" type="presParOf" srcId="{683C4EF2-6F6C-4F6A-A88D-F896374FA1D4}" destId="{2A5E923A-91F8-493D-9467-788218827E6E}" srcOrd="0" destOrd="0" presId="urn:microsoft.com/office/officeart/2005/8/layout/radial5"/>
    <dgm:cxn modelId="{4773671C-BDEB-4472-953D-987CE71D0EB8}" type="presParOf" srcId="{03B4AE25-5097-4715-AF1B-F64E5A9FAAE0}" destId="{D7DAE63C-460A-44C5-BD88-CBC19C645828}" srcOrd="8" destOrd="0" presId="urn:microsoft.com/office/officeart/2005/8/layout/radial5"/>
    <dgm:cxn modelId="{169CA75E-66B7-4B5F-B92C-395B945C13DB}" type="presParOf" srcId="{03B4AE25-5097-4715-AF1B-F64E5A9FAAE0}" destId="{5DFF503F-CCF9-4B56-987D-65052FEE7C77}" srcOrd="9" destOrd="0" presId="urn:microsoft.com/office/officeart/2005/8/layout/radial5"/>
    <dgm:cxn modelId="{26771583-1DE0-4644-B34A-686D449124E4}" type="presParOf" srcId="{5DFF503F-CCF9-4B56-987D-65052FEE7C77}" destId="{5E3F33CC-EF58-4E90-B856-9ACF08B67713}" srcOrd="0" destOrd="0" presId="urn:microsoft.com/office/officeart/2005/8/layout/radial5"/>
    <dgm:cxn modelId="{FA3B0DD2-5674-48EB-BAC7-5DE88FCDAE42}" type="presParOf" srcId="{03B4AE25-5097-4715-AF1B-F64E5A9FAAE0}" destId="{6DE938B7-DCDE-4305-AD8F-C6704DD23D6B}" srcOrd="10" destOrd="0" presId="urn:microsoft.com/office/officeart/2005/8/layout/radial5"/>
    <dgm:cxn modelId="{30DB0846-331F-4B51-B936-2D779AE8A952}" type="presParOf" srcId="{03B4AE25-5097-4715-AF1B-F64E5A9FAAE0}" destId="{62E4BDD8-E2F5-4CFA-8558-01937EB6881B}" srcOrd="11" destOrd="0" presId="urn:microsoft.com/office/officeart/2005/8/layout/radial5"/>
    <dgm:cxn modelId="{68BD56B0-C730-40D0-9DEB-98B823E9D5FE}" type="presParOf" srcId="{62E4BDD8-E2F5-4CFA-8558-01937EB6881B}" destId="{A23CC8CB-F904-4A77-9EFE-F69B14450CB1}" srcOrd="0" destOrd="0" presId="urn:microsoft.com/office/officeart/2005/8/layout/radial5"/>
    <dgm:cxn modelId="{0ABA5559-1F9E-4926-9F42-C986F9DA1A83}" type="presParOf" srcId="{03B4AE25-5097-4715-AF1B-F64E5A9FAAE0}" destId="{44690475-8692-44AE-939E-C01F78742228}" srcOrd="12" destOrd="0" presId="urn:microsoft.com/office/officeart/2005/8/layout/radial5"/>
    <dgm:cxn modelId="{307BFFB6-4667-45EB-8E09-E7994B252B2B}" type="presParOf" srcId="{03B4AE25-5097-4715-AF1B-F64E5A9FAAE0}" destId="{2781B872-39DD-4DF1-A695-D393EEAB9ED0}" srcOrd="13" destOrd="0" presId="urn:microsoft.com/office/officeart/2005/8/layout/radial5"/>
    <dgm:cxn modelId="{B752B8C5-6897-4071-AF14-7D93C2DA3814}" type="presParOf" srcId="{2781B872-39DD-4DF1-A695-D393EEAB9ED0}" destId="{2DCADDE5-520F-47B5-A783-037771D8444F}" srcOrd="0" destOrd="0" presId="urn:microsoft.com/office/officeart/2005/8/layout/radial5"/>
    <dgm:cxn modelId="{11BD752F-F1C6-4004-9B96-3EAF6A32C3C8}" type="presParOf" srcId="{03B4AE25-5097-4715-AF1B-F64E5A9FAAE0}" destId="{72C69CEF-4145-452A-B0C4-0A756D2A35DC}" srcOrd="14" destOrd="0" presId="urn:microsoft.com/office/officeart/2005/8/layout/radial5"/>
    <dgm:cxn modelId="{A921D478-F6BB-4FB2-93EA-AE21E2E75995}" type="presParOf" srcId="{03B4AE25-5097-4715-AF1B-F64E5A9FAAE0}" destId="{F241EB39-E054-42C6-A17E-EA6CB252C326}" srcOrd="15" destOrd="0" presId="urn:microsoft.com/office/officeart/2005/8/layout/radial5"/>
    <dgm:cxn modelId="{05E70677-FBE3-40ED-8EF0-803DCF74FCBA}" type="presParOf" srcId="{F241EB39-E054-42C6-A17E-EA6CB252C326}" destId="{E6FED651-2301-4C6E-9C3F-A86EF2A1061E}" srcOrd="0" destOrd="0" presId="urn:microsoft.com/office/officeart/2005/8/layout/radial5"/>
    <dgm:cxn modelId="{7EC6428F-8D9B-4454-BDAF-1A0C00C396AD}" type="presParOf" srcId="{03B4AE25-5097-4715-AF1B-F64E5A9FAAE0}" destId="{E1ECCDDC-EEE6-47C5-BADB-F436CFA0997F}" srcOrd="16" destOrd="0" presId="urn:microsoft.com/office/officeart/2005/8/layout/radial5"/>
    <dgm:cxn modelId="{879F1BD4-F72D-9246-ADAA-E217DB67F984}" type="presParOf" srcId="{03B4AE25-5097-4715-AF1B-F64E5A9FAAE0}" destId="{750D8E4F-9C6D-E54D-BD02-DD9295EAD06A}" srcOrd="17" destOrd="0" presId="urn:microsoft.com/office/officeart/2005/8/layout/radial5"/>
    <dgm:cxn modelId="{AC0AC419-079A-5840-941E-A16E2B65C356}" type="presParOf" srcId="{750D8E4F-9C6D-E54D-BD02-DD9295EAD06A}" destId="{0AD4BDC7-06E0-E546-B7FE-8DC291823FD9}" srcOrd="0" destOrd="0" presId="urn:microsoft.com/office/officeart/2005/8/layout/radial5"/>
    <dgm:cxn modelId="{1FC4D125-8871-5243-80E5-A8C8BA402B07}" type="presParOf" srcId="{03B4AE25-5097-4715-AF1B-F64E5A9FAAE0}" destId="{7C1339DE-77BB-AD45-B17B-6713896EE690}" srcOrd="18" destOrd="0" presId="urn:microsoft.com/office/officeart/2005/8/layout/radial5"/>
    <dgm:cxn modelId="{10D75478-CD21-7740-95D9-37D64E3F8EB9}" type="presParOf" srcId="{03B4AE25-5097-4715-AF1B-F64E5A9FAAE0}" destId="{67F4E446-1F76-D146-84FD-F44761354335}" srcOrd="19" destOrd="0" presId="urn:microsoft.com/office/officeart/2005/8/layout/radial5"/>
    <dgm:cxn modelId="{AC15B53D-C1A6-5443-8104-B06C687FD33D}" type="presParOf" srcId="{67F4E446-1F76-D146-84FD-F44761354335}" destId="{B7CD64B1-F80D-514D-88D3-DCFBF3452250}" srcOrd="0" destOrd="0" presId="urn:microsoft.com/office/officeart/2005/8/layout/radial5"/>
    <dgm:cxn modelId="{AB12FFF8-AABD-AA40-943B-34CABC761030}" type="presParOf" srcId="{03B4AE25-5097-4715-AF1B-F64E5A9FAAE0}" destId="{656289EC-0DF9-3A44-A10E-46A6F5357D7B}" srcOrd="20" destOrd="0" presId="urn:microsoft.com/office/officeart/2005/8/layout/radial5"/>
    <dgm:cxn modelId="{63FCF9D6-AC2B-AB4D-A75F-F72B4231BE5C}" type="presParOf" srcId="{03B4AE25-5097-4715-AF1B-F64E5A9FAAE0}" destId="{9835FF5E-D7E2-824D-BA19-20294240F718}" srcOrd="21" destOrd="0" presId="urn:microsoft.com/office/officeart/2005/8/layout/radial5"/>
    <dgm:cxn modelId="{A7BE8B48-A9FF-9148-A726-2A52470BF814}" type="presParOf" srcId="{9835FF5E-D7E2-824D-BA19-20294240F718}" destId="{92C15043-790B-F44E-AA9F-07E235CA2261}" srcOrd="0" destOrd="0" presId="urn:microsoft.com/office/officeart/2005/8/layout/radial5"/>
    <dgm:cxn modelId="{A8ACBFED-478C-B94F-90DB-0488D62435FB}" type="presParOf" srcId="{03B4AE25-5097-4715-AF1B-F64E5A9FAAE0}" destId="{9DEF488A-DF2F-F648-821D-DB940A158542}" srcOrd="22" destOrd="0" presId="urn:microsoft.com/office/officeart/2005/8/layout/radial5"/>
    <dgm:cxn modelId="{1A64FAF8-51B3-8F4C-8B0D-34728913C928}" type="presParOf" srcId="{03B4AE25-5097-4715-AF1B-F64E5A9FAAE0}" destId="{4728EAB7-3B0C-054D-A2FE-21A029529C04}" srcOrd="23" destOrd="0" presId="urn:microsoft.com/office/officeart/2005/8/layout/radial5"/>
    <dgm:cxn modelId="{E5288C2D-1161-0947-B76A-DEDB59B792F6}" type="presParOf" srcId="{4728EAB7-3B0C-054D-A2FE-21A029529C04}" destId="{5D608188-B1E3-E946-9E51-F49171258E62}" srcOrd="0" destOrd="0" presId="urn:microsoft.com/office/officeart/2005/8/layout/radial5"/>
    <dgm:cxn modelId="{C85EA2AF-C361-C14C-ABB6-5A1E787F219C}" type="presParOf" srcId="{03B4AE25-5097-4715-AF1B-F64E5A9FAAE0}" destId="{89C11F55-AEF3-7648-B39C-889423781684}" srcOrd="24" destOrd="0" presId="urn:microsoft.com/office/officeart/2005/8/layout/radial5"/>
    <dgm:cxn modelId="{6B7398BC-A09C-E146-9E96-B7EEB29BA668}" type="presParOf" srcId="{03B4AE25-5097-4715-AF1B-F64E5A9FAAE0}" destId="{E5E261FE-196C-0948-8C6C-E4BF27380C85}" srcOrd="25" destOrd="0" presId="urn:microsoft.com/office/officeart/2005/8/layout/radial5"/>
    <dgm:cxn modelId="{581B5185-454C-C747-A21E-76ED6D3672C1}" type="presParOf" srcId="{E5E261FE-196C-0948-8C6C-E4BF27380C85}" destId="{1C0757AC-6F9D-1E47-A3D6-49A1AFAA4A65}" srcOrd="0" destOrd="0" presId="urn:microsoft.com/office/officeart/2005/8/layout/radial5"/>
    <dgm:cxn modelId="{3D250519-587B-CA41-8090-93F94068544C}" type="presParOf" srcId="{03B4AE25-5097-4715-AF1B-F64E5A9FAAE0}" destId="{9CC9FEED-7DED-734A-9198-AAB29FC3D275}" srcOrd="2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BDB06-9BD1-478E-BFA8-55FC69C4F455}">
      <dsp:nvSpPr>
        <dsp:cNvPr id="0" name=""/>
        <dsp:cNvSpPr/>
      </dsp:nvSpPr>
      <dsp:spPr>
        <a:xfrm>
          <a:off x="4727002" y="1995688"/>
          <a:ext cx="1017819" cy="101781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i-FI" sz="2100" kern="1200" dirty="0"/>
            <a:t>Hyvä elämä</a:t>
          </a:r>
        </a:p>
      </dsp:txBody>
      <dsp:txXfrm>
        <a:off x="4876058" y="2144744"/>
        <a:ext cx="719707" cy="719707"/>
      </dsp:txXfrm>
    </dsp:sp>
    <dsp:sp modelId="{350C8775-CAEE-464C-8EDA-3F3766041E3F}">
      <dsp:nvSpPr>
        <dsp:cNvPr id="0" name=""/>
        <dsp:cNvSpPr/>
      </dsp:nvSpPr>
      <dsp:spPr>
        <a:xfrm rot="16650841">
          <a:off x="5052481" y="1185148"/>
          <a:ext cx="65726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109490" y="1337617"/>
        <a:ext cx="526093" cy="262340"/>
      </dsp:txXfrm>
    </dsp:sp>
    <dsp:sp modelId="{A190A49D-BC57-47B8-8F65-BA48F8432D26}">
      <dsp:nvSpPr>
        <dsp:cNvPr id="0" name=""/>
        <dsp:cNvSpPr/>
      </dsp:nvSpPr>
      <dsp:spPr>
        <a:xfrm>
          <a:off x="4810533" y="0"/>
          <a:ext cx="1409702"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perhe</a:t>
          </a:r>
        </a:p>
      </dsp:txBody>
      <dsp:txXfrm>
        <a:off x="5016979" y="112997"/>
        <a:ext cx="996810" cy="545595"/>
      </dsp:txXfrm>
    </dsp:sp>
    <dsp:sp modelId="{AEC8B8F0-AC77-443D-9DCC-A90B9BD74FA6}">
      <dsp:nvSpPr>
        <dsp:cNvPr id="0" name=""/>
        <dsp:cNvSpPr/>
      </dsp:nvSpPr>
      <dsp:spPr>
        <a:xfrm rot="18937476">
          <a:off x="5487497" y="1292688"/>
          <a:ext cx="836740"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506204" y="1426002"/>
        <a:ext cx="705570" cy="262340"/>
      </dsp:txXfrm>
    </dsp:sp>
    <dsp:sp modelId="{CC8AEAAE-07B4-47D2-8062-A7385A8BE57E}">
      <dsp:nvSpPr>
        <dsp:cNvPr id="0" name=""/>
        <dsp:cNvSpPr/>
      </dsp:nvSpPr>
      <dsp:spPr>
        <a:xfrm>
          <a:off x="6131918" y="301861"/>
          <a:ext cx="1921976"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ystävät</a:t>
          </a:r>
        </a:p>
      </dsp:txBody>
      <dsp:txXfrm>
        <a:off x="6413385" y="414858"/>
        <a:ext cx="1359042" cy="545595"/>
      </dsp:txXfrm>
    </dsp:sp>
    <dsp:sp modelId="{72D3DEAF-EF45-42D5-9BAB-02C0E63B64F8}">
      <dsp:nvSpPr>
        <dsp:cNvPr id="0" name=""/>
        <dsp:cNvSpPr/>
      </dsp:nvSpPr>
      <dsp:spPr>
        <a:xfrm rot="19908670">
          <a:off x="5864233" y="1792093"/>
          <a:ext cx="58641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872012" y="1910521"/>
        <a:ext cx="455243" cy="262340"/>
      </dsp:txXfrm>
    </dsp:sp>
    <dsp:sp modelId="{A35765FE-8F06-431E-A6D6-7D50C7E31735}">
      <dsp:nvSpPr>
        <dsp:cNvPr id="0" name=""/>
        <dsp:cNvSpPr/>
      </dsp:nvSpPr>
      <dsp:spPr>
        <a:xfrm>
          <a:off x="6613917" y="1173505"/>
          <a:ext cx="77158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työ</a:t>
          </a:r>
        </a:p>
      </dsp:txBody>
      <dsp:txXfrm>
        <a:off x="6726914" y="1286502"/>
        <a:ext cx="545595" cy="545595"/>
      </dsp:txXfrm>
    </dsp:sp>
    <dsp:sp modelId="{683C4EF2-6F6C-4F6A-A88D-F896374FA1D4}">
      <dsp:nvSpPr>
        <dsp:cNvPr id="0" name=""/>
        <dsp:cNvSpPr/>
      </dsp:nvSpPr>
      <dsp:spPr>
        <a:xfrm rot="21276208">
          <a:off x="5992742" y="2116186"/>
          <a:ext cx="696261"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993033" y="2209801"/>
        <a:ext cx="565091" cy="262340"/>
      </dsp:txXfrm>
    </dsp:sp>
    <dsp:sp modelId="{D7DAE63C-460A-44C5-BD88-CBC19C645828}">
      <dsp:nvSpPr>
        <dsp:cNvPr id="0" name=""/>
        <dsp:cNvSpPr/>
      </dsp:nvSpPr>
      <dsp:spPr>
        <a:xfrm>
          <a:off x="6720804" y="1853687"/>
          <a:ext cx="2643112"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harrastukset</a:t>
          </a:r>
        </a:p>
      </dsp:txBody>
      <dsp:txXfrm>
        <a:off x="7107879" y="1966684"/>
        <a:ext cx="1868962" cy="545595"/>
      </dsp:txXfrm>
    </dsp:sp>
    <dsp:sp modelId="{5DFF503F-CCF9-4B56-987D-65052FEE7C77}">
      <dsp:nvSpPr>
        <dsp:cNvPr id="0" name=""/>
        <dsp:cNvSpPr/>
      </dsp:nvSpPr>
      <dsp:spPr>
        <a:xfrm rot="1246154">
          <a:off x="5930164" y="2633470"/>
          <a:ext cx="42667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934323" y="2698222"/>
        <a:ext cx="298671" cy="262340"/>
      </dsp:txXfrm>
    </dsp:sp>
    <dsp:sp modelId="{6DE938B7-DCDE-4305-AD8F-C6704DD23D6B}">
      <dsp:nvSpPr>
        <dsp:cNvPr id="0" name=""/>
        <dsp:cNvSpPr/>
      </dsp:nvSpPr>
      <dsp:spPr>
        <a:xfrm>
          <a:off x="6140469" y="2862705"/>
          <a:ext cx="211390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hengellisyys</a:t>
          </a:r>
        </a:p>
      </dsp:txBody>
      <dsp:txXfrm>
        <a:off x="6450043" y="2975702"/>
        <a:ext cx="1494753" cy="545595"/>
      </dsp:txXfrm>
    </dsp:sp>
    <dsp:sp modelId="{62E4BDD8-E2F5-4CFA-8558-01937EB6881B}">
      <dsp:nvSpPr>
        <dsp:cNvPr id="0" name=""/>
        <dsp:cNvSpPr/>
      </dsp:nvSpPr>
      <dsp:spPr>
        <a:xfrm rot="2907692">
          <a:off x="5569193" y="3124726"/>
          <a:ext cx="584955"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591287" y="3163082"/>
        <a:ext cx="453785" cy="262340"/>
      </dsp:txXfrm>
    </dsp:sp>
    <dsp:sp modelId="{44690475-8692-44AE-939E-C01F78742228}">
      <dsp:nvSpPr>
        <dsp:cNvPr id="0" name=""/>
        <dsp:cNvSpPr/>
      </dsp:nvSpPr>
      <dsp:spPr>
        <a:xfrm>
          <a:off x="5672742" y="3689054"/>
          <a:ext cx="190858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ympäristö</a:t>
          </a:r>
        </a:p>
      </dsp:txBody>
      <dsp:txXfrm>
        <a:off x="5952247" y="3802051"/>
        <a:ext cx="1349571" cy="545595"/>
      </dsp:txXfrm>
    </dsp:sp>
    <dsp:sp modelId="{2781B872-39DD-4DF1-A695-D393EEAB9ED0}">
      <dsp:nvSpPr>
        <dsp:cNvPr id="0" name=""/>
        <dsp:cNvSpPr/>
      </dsp:nvSpPr>
      <dsp:spPr>
        <a:xfrm rot="7527535">
          <a:off x="4150042" y="3360460"/>
          <a:ext cx="937775"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4253674" y="3394486"/>
        <a:ext cx="806605" cy="262340"/>
      </dsp:txXfrm>
    </dsp:sp>
    <dsp:sp modelId="{72C69CEF-4145-452A-B0C4-0A756D2A35DC}">
      <dsp:nvSpPr>
        <dsp:cNvPr id="0" name=""/>
        <dsp:cNvSpPr/>
      </dsp:nvSpPr>
      <dsp:spPr>
        <a:xfrm>
          <a:off x="2976829" y="4348342"/>
          <a:ext cx="1464639" cy="599895"/>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terveys</a:t>
          </a:r>
        </a:p>
      </dsp:txBody>
      <dsp:txXfrm>
        <a:off x="3191320" y="4436195"/>
        <a:ext cx="1035657" cy="424189"/>
      </dsp:txXfrm>
    </dsp:sp>
    <dsp:sp modelId="{F241EB39-E054-42C6-A17E-EA6CB252C326}">
      <dsp:nvSpPr>
        <dsp:cNvPr id="0" name=""/>
        <dsp:cNvSpPr/>
      </dsp:nvSpPr>
      <dsp:spPr>
        <a:xfrm rot="5657946">
          <a:off x="4895134" y="3279135"/>
          <a:ext cx="532236"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4965635" y="3301182"/>
        <a:ext cx="401066" cy="262340"/>
      </dsp:txXfrm>
    </dsp:sp>
    <dsp:sp modelId="{E1ECCDDC-EEE6-47C5-BADB-F436CFA0997F}">
      <dsp:nvSpPr>
        <dsp:cNvPr id="0" name=""/>
        <dsp:cNvSpPr/>
      </dsp:nvSpPr>
      <dsp:spPr>
        <a:xfrm>
          <a:off x="4442072" y="4013089"/>
          <a:ext cx="1302875"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vapaa-aika</a:t>
          </a:r>
        </a:p>
      </dsp:txBody>
      <dsp:txXfrm>
        <a:off x="4632874" y="4126086"/>
        <a:ext cx="921271" cy="545595"/>
      </dsp:txXfrm>
    </dsp:sp>
    <dsp:sp modelId="{750D8E4F-9C6D-E54D-BD02-DD9295EAD06A}">
      <dsp:nvSpPr>
        <dsp:cNvPr id="0" name=""/>
        <dsp:cNvSpPr/>
      </dsp:nvSpPr>
      <dsp:spPr>
        <a:xfrm rot="8759930">
          <a:off x="3935905" y="2927584"/>
          <a:ext cx="697664"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055862" y="2978355"/>
        <a:ext cx="566494" cy="262340"/>
      </dsp:txXfrm>
    </dsp:sp>
    <dsp:sp modelId="{7C1339DE-77BB-AD45-B17B-6713896EE690}">
      <dsp:nvSpPr>
        <dsp:cNvPr id="0" name=""/>
        <dsp:cNvSpPr/>
      </dsp:nvSpPr>
      <dsp:spPr>
        <a:xfrm>
          <a:off x="2154252" y="3464956"/>
          <a:ext cx="2069026" cy="841040"/>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mielekästä tekemistä</a:t>
          </a:r>
        </a:p>
      </dsp:txBody>
      <dsp:txXfrm>
        <a:off x="2457254" y="3588123"/>
        <a:ext cx="1463022" cy="594706"/>
      </dsp:txXfrm>
    </dsp:sp>
    <dsp:sp modelId="{67F4E446-1F76-D146-84FD-F44761354335}">
      <dsp:nvSpPr>
        <dsp:cNvPr id="0" name=""/>
        <dsp:cNvSpPr/>
      </dsp:nvSpPr>
      <dsp:spPr>
        <a:xfrm rot="10083694">
          <a:off x="3936303" y="2539890"/>
          <a:ext cx="533616"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066054" y="2613770"/>
        <a:ext cx="402446" cy="262340"/>
      </dsp:txXfrm>
    </dsp:sp>
    <dsp:sp modelId="{656289EC-0DF9-3A44-A10E-46A6F5357D7B}">
      <dsp:nvSpPr>
        <dsp:cNvPr id="0" name=""/>
        <dsp:cNvSpPr/>
      </dsp:nvSpPr>
      <dsp:spPr>
        <a:xfrm>
          <a:off x="1689682" y="2633257"/>
          <a:ext cx="222612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taloudellinen turva</a:t>
          </a:r>
        </a:p>
      </dsp:txBody>
      <dsp:txXfrm>
        <a:off x="2015690" y="2746254"/>
        <a:ext cx="1574105" cy="545595"/>
      </dsp:txXfrm>
    </dsp:sp>
    <dsp:sp modelId="{9835FF5E-D7E2-824D-BA19-20294240F718}">
      <dsp:nvSpPr>
        <dsp:cNvPr id="0" name=""/>
        <dsp:cNvSpPr/>
      </dsp:nvSpPr>
      <dsp:spPr>
        <a:xfrm rot="11749852">
          <a:off x="3828670" y="2075310"/>
          <a:ext cx="658538"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957352" y="2180648"/>
        <a:ext cx="527368" cy="262340"/>
      </dsp:txXfrm>
    </dsp:sp>
    <dsp:sp modelId="{9DEF488A-DF2F-F648-821D-DB940A158542}">
      <dsp:nvSpPr>
        <dsp:cNvPr id="0" name=""/>
        <dsp:cNvSpPr/>
      </dsp:nvSpPr>
      <dsp:spPr>
        <a:xfrm>
          <a:off x="2739597" y="1781962"/>
          <a:ext cx="77158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koti</a:t>
          </a:r>
        </a:p>
      </dsp:txBody>
      <dsp:txXfrm>
        <a:off x="2852594" y="1894959"/>
        <a:ext cx="545595" cy="545595"/>
      </dsp:txXfrm>
    </dsp:sp>
    <dsp:sp modelId="{4728EAB7-3B0C-054D-A2FE-21A029529C04}">
      <dsp:nvSpPr>
        <dsp:cNvPr id="0" name=""/>
        <dsp:cNvSpPr/>
      </dsp:nvSpPr>
      <dsp:spPr>
        <a:xfrm rot="12819841">
          <a:off x="4153829" y="1739116"/>
          <a:ext cx="52195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274001" y="1862918"/>
        <a:ext cx="390783" cy="262340"/>
      </dsp:txXfrm>
    </dsp:sp>
    <dsp:sp modelId="{89C11F55-AEF3-7648-B39C-889423781684}">
      <dsp:nvSpPr>
        <dsp:cNvPr id="0" name=""/>
        <dsp:cNvSpPr/>
      </dsp:nvSpPr>
      <dsp:spPr>
        <a:xfrm>
          <a:off x="2285214" y="944090"/>
          <a:ext cx="237378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toimintakyky</a:t>
          </a:r>
        </a:p>
      </dsp:txBody>
      <dsp:txXfrm>
        <a:off x="2632846" y="1057087"/>
        <a:ext cx="1678517" cy="545595"/>
      </dsp:txXfrm>
    </dsp:sp>
    <dsp:sp modelId="{E5E261FE-196C-0948-8C6C-E4BF27380C85}">
      <dsp:nvSpPr>
        <dsp:cNvPr id="0" name=""/>
        <dsp:cNvSpPr/>
      </dsp:nvSpPr>
      <dsp:spPr>
        <a:xfrm rot="15057432">
          <a:off x="4256090" y="1032178"/>
          <a:ext cx="1123199"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343074" y="1181621"/>
        <a:ext cx="992029" cy="262340"/>
      </dsp:txXfrm>
    </dsp:sp>
    <dsp:sp modelId="{9CC9FEED-7DED-734A-9198-AAB29FC3D275}">
      <dsp:nvSpPr>
        <dsp:cNvPr id="0" name=""/>
        <dsp:cNvSpPr/>
      </dsp:nvSpPr>
      <dsp:spPr>
        <a:xfrm>
          <a:off x="2649772" y="92125"/>
          <a:ext cx="211802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fyysinen</a:t>
          </a:r>
          <a:r>
            <a:rPr lang="fi-FI" sz="1600" kern="1200" dirty="0"/>
            <a:t> </a:t>
          </a:r>
          <a:r>
            <a:rPr lang="fi-FI" sz="1600" kern="1200" dirty="0">
              <a:latin typeface="Verdana" panose="020B0604030504040204" pitchFamily="34" charset="0"/>
              <a:ea typeface="Verdana" panose="020B0604030504040204" pitchFamily="34" charset="0"/>
            </a:rPr>
            <a:t>kunto</a:t>
          </a:r>
        </a:p>
      </dsp:txBody>
      <dsp:txXfrm>
        <a:off x="2959950" y="205122"/>
        <a:ext cx="1497673" cy="5455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25.6.2020</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Tämän tapaamisen tarkoitus on havahduttaa henkilö arvioimaan tämän hetken tilannetta painonpudotuksen ja elintapamuutosten suhteen sekä motivoida jatkamaan uudella innolla.</a:t>
            </a:r>
          </a:p>
          <a:p>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Matka pysyviin elintapamuutoksiin on vasta alussa. 5 viikkoa on lyhyt aika pysyvien muutosten teossa. Onko jostakin uudesta tavasta jo ehtinyt muodostua tottumus? Kuinka aiot jatkaa tästä eteenpäin.</a:t>
            </a:r>
          </a:p>
          <a:p>
            <a:r>
              <a:rPr lang="fi-FI" dirty="0"/>
              <a:t>Ryhmäkeskustelu ja ohjaajan antama ohjaus ovat käytössäsi ensimmäiset 12 viikkoa, käytä niitä aktiivisesti hyödyksesi!</a:t>
            </a:r>
          </a:p>
        </p:txBody>
      </p:sp>
      <p:sp>
        <p:nvSpPr>
          <p:cNvPr id="4" name="Dian numeron paikkamerkki 3"/>
          <p:cNvSpPr>
            <a:spLocks noGrp="1"/>
          </p:cNvSpPr>
          <p:nvPr>
            <p:ph type="sldNum" sz="quarter" idx="5"/>
          </p:nvPr>
        </p:nvSpPr>
        <p:spPr/>
        <p:txBody>
          <a:bodyPr/>
          <a:lstStyle/>
          <a:p>
            <a:fld id="{D591307D-81D9-4C7B-B973-6E6C2C315379}" type="slidenum">
              <a:rPr lang="fi-FI" smtClean="0"/>
              <a:t>13</a:t>
            </a:fld>
            <a:endParaRPr lang="fi-FI" dirty="0"/>
          </a:p>
        </p:txBody>
      </p:sp>
    </p:spTree>
    <p:extLst>
      <p:ext uri="{BB962C8B-B14F-4D97-AF65-F5344CB8AC3E}">
        <p14:creationId xmlns:p14="http://schemas.microsoft.com/office/powerpoint/2010/main" val="197636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14</a:t>
            </a:fld>
            <a:endParaRPr lang="fi-FI" dirty="0"/>
          </a:p>
        </p:txBody>
      </p:sp>
    </p:spTree>
    <p:extLst>
      <p:ext uri="{BB962C8B-B14F-4D97-AF65-F5344CB8AC3E}">
        <p14:creationId xmlns:p14="http://schemas.microsoft.com/office/powerpoint/2010/main" val="351985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15</a:t>
            </a:fld>
            <a:endParaRPr lang="fi-FI" dirty="0"/>
          </a:p>
        </p:txBody>
      </p:sp>
    </p:spTree>
    <p:extLst>
      <p:ext uri="{BB962C8B-B14F-4D97-AF65-F5344CB8AC3E}">
        <p14:creationId xmlns:p14="http://schemas.microsoft.com/office/powerpoint/2010/main" val="105155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16</a:t>
            </a:fld>
            <a:endParaRPr lang="fi-FI" dirty="0"/>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Kuulumis- kierrosta ei tarvita kun aloitetaan onnistumisilla, silloin ohjataan myös ajattelemaan missä ollaan onnistuttu ja vältetään mahdollinen ”valitusrinki” mikä ei yleensä ole tarpeen. </a:t>
            </a:r>
            <a:endParaRPr lang="en-US" dirty="0"/>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Ohjaajana voit antaa lyhyen yhteispalautteen kuvauksista. Keskity positiivisiin muutoksiin ja tunteisiin</a:t>
            </a: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Pystyvyyden kannalta on merkittävää, että tuodaan esille asioita joissa on onnistuttu. Yleensä ihmiset tuovat esille epäonnistumisia tai onnistumisten yhteydessäkin tuovat esille epäonnistumisia. Esimerkiksi: Olen lisännyt liikuntaa, mutta edelleen syön paljon herkkuja. Ohjaajan kannattaa painottaa näissä, että onnistumiset erikseen ja seuraavat muutokset eri lauseessa. Olen </a:t>
            </a:r>
            <a:r>
              <a:rPr lang="fi-FI" dirty="0" err="1"/>
              <a:t>lisännty</a:t>
            </a:r>
            <a:r>
              <a:rPr lang="fi-FI" dirty="0"/>
              <a:t> liikuntaa ja syön edelleen herkkuja – lauseessa on jo erilainen viesti. Ei tarkoita että pitää olla vain positiivinen vaan enemmän tuoda esille sitä, että onnistumiset auttavat eteenpäin ja innostavat muutoksessa. Epäonnistumisia ja esteitä ihminen kerää matkaansa yleensä automaattisesti. </a:t>
            </a:r>
          </a:p>
          <a:p>
            <a:endParaRPr lang="fi-FI" dirty="0"/>
          </a:p>
          <a:p>
            <a:r>
              <a:rPr lang="fi-FI" dirty="0"/>
              <a:t>Jos jollakin on tunne, ettei ole onnistunut missään, kannattaa esittää jatko kysymyksiä: onko yksittäinen kerta jolloin on onnistunut? Esim. edes kerran käynyt liikkumassa tai jonkun kerran pystynyt muuttamaan syömistä tai mennyt ajoissa nukkumaan. On myös hyvä miettiä, onko suunnitelma ollut alun perinkään realistinen ja onko epäonnistuminen sitä, että tavoite oli alkujaan liian iso. </a:t>
            </a:r>
          </a:p>
          <a:p>
            <a:endParaRPr lang="fi-FI" dirty="0"/>
          </a:p>
          <a:p>
            <a:r>
              <a:rPr lang="fi-FI" dirty="0"/>
              <a:t>Tähän kannattaa varata 10-20 min, riippuen ryhmän koosta ja puheliaisuudesta</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30744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Jokaisella on oma Hyvä elämä, mutta tyypillisesti siellä toistuvat nämä asiat. Ohjauksessa kannattaa painottaa sitä, että tavoitteena on tehdä itselle tämä harjoitus ja mikä oikeasti on itselle tärkeää. Kaikkea ei tarvitse jakaa.  </a:t>
            </a:r>
          </a:p>
          <a:p>
            <a:br>
              <a:rPr lang="fi-FI" dirty="0"/>
            </a:br>
            <a:r>
              <a:rPr lang="fi-FI" dirty="0"/>
              <a:t>Tämä on vain esimerkki, jos mahdollista tätä voi muokata myös ryhmän mukaan, sillä erilaisissa elämänvaiheissa nämä asiat muuttuvat. Nuorelle tärkeitä asioita ovat eriasiat kuin eläkeläiselle jne.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187840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Harjoitukseen tarvitaan A4 paperi ja kyniä ja fläppitaulu koontia varten. Aikaa menee noin 20-30min riippuen ryhmän koosta ja puheliaisuudesta</a:t>
            </a:r>
          </a:p>
          <a:p>
            <a:r>
              <a:rPr lang="fi-FI" dirty="0"/>
              <a:t>Ensin mietitään mikä on tärkeää ja sitten voidaan miettiä miten aika ja voimavarat jakautuvat. On melko tavallista että ihminen sanoo, että hyvä kunto on itselle tärkeää, mutta aikaa sille ei ole. </a:t>
            </a:r>
          </a:p>
          <a:p>
            <a:r>
              <a:rPr lang="fi-FI" dirty="0"/>
              <a:t>Kysymys elänkö arvojeni mukaan on iso ja toisaalta joskus tämä on juurikin se harjoitus jota tarvitaan jotta muutos tapahtuu pysyvästi ja pitkäjänteisesti. </a:t>
            </a:r>
          </a:p>
          <a:p>
            <a:endParaRPr lang="fi-FI" dirty="0"/>
          </a:p>
          <a:p>
            <a:r>
              <a:rPr lang="fi-FI" dirty="0"/>
              <a:t>Jakaminen voi tapahtua pareittain ja siitä poimitaan joitakin asioita yhteiseen ryhmä ”Hyvä elämä” analyysiin. Jos ryhmä on pieni tai muuten aktiivinen niin voidaan koota suoraan flapille. Ohjaajan kannattaa taas painottaa ettei kaikkea tarvitse jakaa, yksikin asia on hyvä. Yleensä koontiin tulee lähes kaikki yleensä tärkeät asiat. </a:t>
            </a:r>
          </a:p>
          <a:p>
            <a:endParaRPr lang="fi-FI" dirty="0"/>
          </a:p>
          <a:p>
            <a:r>
              <a:rPr lang="fi-FI" dirty="0"/>
              <a:t>Yhteenvedossa on hyvä vielä alleviivata miksi harjoitus tehtiin eli olemme valmiimpia ponnistelemaan itselle tärkeiden asioiden eteen, jos koen että painonhallinta on elämäni takia tärkeä, löytyisikö sille aikaa ja voimavaroja. Tämä harjoitus tuo myös näkyväksi </a:t>
            </a:r>
            <a:r>
              <a:rPr lang="fi-FI" dirty="0" err="1"/>
              <a:t>arvoristiriidat</a:t>
            </a:r>
            <a:r>
              <a:rPr lang="fi-FI" dirty="0"/>
              <a:t> vaikka äidinroolista käsin. Onko ok, ottaa aikaa omalle harrastukselle ja mistä se on mahdollisesti pois. Ristiriitaan ei ole yhtä ratkaisuja on tärkeää, ettei ainakaan ohjaaja lähde ratkomaan näitä ristiriitoja, esimerkiksi antamalla neuvoja, miten voi vaan lähteä liikkumaan ja jättämään vaikka jonkun kotityön tekemättä. Ryhmän sisältä näitä ehdotuksia voi tulla ja se ei haittaa, sillä vertaisen ohje voidaan ottaa paremmin vastaan.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182069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Ihmiset yleensä tietävät keskeiset asiat painonhallinnan kannalta ja mitä ruokavaliossa olisi hyvä muuttaa tai mitä olla mukana. </a:t>
            </a:r>
          </a:p>
          <a:p>
            <a:endParaRPr lang="fi-FI" dirty="0"/>
          </a:p>
          <a:p>
            <a:r>
              <a:rPr lang="fi-FI" dirty="0"/>
              <a:t>Sen sijaan että ohjaaja kertoo, kannattaa antaa ryhmän itsensä tuottaa, tämä lisää pystyvyyden tunnetta ja vähentää turhautumista. Jos vaan ohjaaja kertoo itsestään selviä asioita, se saattaa herättää jopa tunnetta, että ohjaaja pitää osallistujia yksinkertaisina tai tietämättöminä. Jos tiedollista puutetta on, tämän harjoituksen avulla se selviää paremmin. Kun asioita kootaan yhteen voi ohjaaja tuoda esille niitä teemoja joita ei muuten nouse esille. </a:t>
            </a:r>
          </a:p>
          <a:p>
            <a:endParaRPr lang="fi-FI" dirty="0"/>
          </a:p>
          <a:p>
            <a:r>
              <a:rPr lang="fi-FI" dirty="0"/>
              <a:t>Tähän on hyvä varata aikaa 30-40 min, jottei tule liian kiireen tuntu. </a:t>
            </a:r>
          </a:p>
          <a:p>
            <a:endParaRPr lang="fi-FI" dirty="0"/>
          </a:p>
          <a:p>
            <a:r>
              <a:rPr lang="fi-FI" dirty="0"/>
              <a:t>Teemat, jotka olisi hyvä tulla esille:</a:t>
            </a:r>
          </a:p>
          <a:p>
            <a:pPr marL="171450" indent="-171450">
              <a:buFontTx/>
              <a:buChar char="-"/>
            </a:pPr>
            <a:r>
              <a:rPr lang="fi-FI" dirty="0"/>
              <a:t>Ateriarytmi –ihan keskeinen asia</a:t>
            </a:r>
          </a:p>
          <a:p>
            <a:pPr marL="171450" indent="-171450">
              <a:buFontTx/>
              <a:buChar char="-"/>
            </a:pPr>
            <a:r>
              <a:rPr lang="fi-FI" dirty="0"/>
              <a:t>Kasviksia, hedelmiä ja marjoja joka aterialle – tärkeä muutos ja samalla merkittävä</a:t>
            </a:r>
          </a:p>
          <a:p>
            <a:pPr marL="171450" indent="-171450">
              <a:buFontTx/>
              <a:buChar char="-"/>
            </a:pPr>
            <a:r>
              <a:rPr lang="fi-FI" dirty="0"/>
              <a:t>Itselle mieluisaa ruokaa –pahaa ruokaa ei kannata syödä</a:t>
            </a:r>
          </a:p>
          <a:p>
            <a:pPr marL="171450" indent="-171450">
              <a:buFontTx/>
              <a:buChar char="-"/>
            </a:pPr>
            <a:r>
              <a:rPr lang="fi-FI" dirty="0"/>
              <a:t>Kunnollisia aterioita – riittämätön syöminen on usein erityisesti iltasyömisen syy</a:t>
            </a:r>
          </a:p>
          <a:p>
            <a:pPr marL="171450" indent="-171450">
              <a:buFontTx/>
              <a:buChar char="-"/>
            </a:pPr>
            <a:r>
              <a:rPr lang="fi-FI" dirty="0"/>
              <a:t>Riittävästi proteiinia – tämä toistuu edelleen, erityisesi naiset saattavat saada liian vähän proteiinia</a:t>
            </a:r>
          </a:p>
          <a:p>
            <a:pPr marL="171450" indent="-171450">
              <a:buFontTx/>
              <a:buChar char="-"/>
            </a:pPr>
            <a:r>
              <a:rPr lang="fi-FI" dirty="0"/>
              <a:t>Riittävästi kuituja – vanha klassikko, edelleen haaste</a:t>
            </a:r>
          </a:p>
          <a:p>
            <a:pPr marL="171450" indent="-171450">
              <a:buFontTx/>
              <a:buChar char="-"/>
            </a:pPr>
            <a:r>
              <a:rPr lang="fi-FI" dirty="0" err="1"/>
              <a:t>Ruokailo</a:t>
            </a:r>
            <a:r>
              <a:rPr lang="fi-FI" dirty="0"/>
              <a:t> ja yhdessä syöminen – ei ole järkevää syödä aina yksin, omia ruokia</a:t>
            </a:r>
          </a:p>
          <a:p>
            <a:pPr marL="171450" indent="-171450">
              <a:buFontTx/>
              <a:buChar char="-"/>
            </a:pPr>
            <a:r>
              <a:rPr lang="fi-FI" dirty="0"/>
              <a:t>Herkut ei ole ongelma – joustava kontrolli ja sallivuus</a:t>
            </a:r>
          </a:p>
          <a:p>
            <a:pPr marL="171450" indent="-171450">
              <a:buFontTx/>
              <a:buChar char="-"/>
            </a:pPr>
            <a:r>
              <a:rPr lang="fi-FI" dirty="0"/>
              <a:t>Laihduttamisen lopettaminen – elämäntapamuutos ei ole laihduttamista tai kuuri</a:t>
            </a:r>
          </a:p>
          <a:p>
            <a:pPr marL="171450" indent="-171450">
              <a:buFontTx/>
              <a:buChar char="-"/>
            </a:pPr>
            <a:r>
              <a:rPr lang="fi-FI" dirty="0"/>
              <a:t>Rohkeus syödä riittävästi – erityisesti paljon liikkuvat </a:t>
            </a:r>
          </a:p>
          <a:p>
            <a:pPr marL="171450" indent="-171450">
              <a:buFontTx/>
              <a:buChar char="-"/>
            </a:pPr>
            <a:r>
              <a:rPr lang="fi-FI" dirty="0"/>
              <a:t>Tunnesyömisen tunnistaminen – milloin tarvitaan muita keinoja (tunnesyömisessä säännöllinen ja riittävä syöminen kaiken ydin)</a:t>
            </a:r>
          </a:p>
          <a:p>
            <a:pPr marL="171450" indent="-171450">
              <a:buFontTx/>
              <a:buChar char="-"/>
            </a:pPr>
            <a:r>
              <a:rPr lang="fi-FI" dirty="0"/>
              <a:t>Ruokavalio on osa painonhallintaa, mutta se ei yksin riitä, tarvitaan myös liikuntaa ja unta, itselle tärkeitä asioita</a:t>
            </a:r>
          </a:p>
          <a:p>
            <a:pPr marL="171450" indent="-171450">
              <a:buFontTx/>
              <a:buChar char="-"/>
            </a:pPr>
            <a:r>
              <a:rPr lang="fi-FI" dirty="0"/>
              <a:t>80/20 eli riittää kun 80% on viisaita valintoja ja loput on sinne päin, toki tavoitteesta riippuen. </a:t>
            </a:r>
          </a:p>
          <a:p>
            <a:pPr marL="171450" indent="-171450">
              <a:buFontTx/>
              <a:buChar char="-"/>
            </a:pPr>
            <a:r>
              <a:rPr lang="fi-FI" dirty="0"/>
              <a:t>Rasvaa ja sokeria kannattaa vähentää, jos niitä syö paljon, mutta samalla on muistettava että yleensä ne eivät ole ongelma, jos syö riittävästi, säännöllisesti ja reilusti kasviksia </a:t>
            </a:r>
            <a:r>
              <a:rPr lang="fi-FI" dirty="0">
                <a:sym typeface="Wingdings" pitchFamily="2" charset="2"/>
              </a:rPr>
              <a:t></a:t>
            </a:r>
          </a:p>
        </p:txBody>
      </p:sp>
      <p:sp>
        <p:nvSpPr>
          <p:cNvPr id="4" name="Dian numeron paikkamerkki 3"/>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69226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Tämä voi olla lisätehtävänä, jos aikaa jää. </a:t>
            </a:r>
          </a:p>
          <a:p>
            <a:endParaRPr lang="fi-FI" dirty="0"/>
          </a:p>
          <a:p>
            <a:r>
              <a:rPr lang="fi-FI" dirty="0"/>
              <a:t>Lue Kaijan päivä-tarina ja miettikää yhdessä ratkaisuja ketjun katkaisuun. Voitte keskustella myös siitä, minkälaisia ketjuja osallistujat tunnistavat omassa elämässään.</a:t>
            </a:r>
          </a:p>
          <a:p>
            <a:endParaRPr lang="fi-FI" dirty="0"/>
          </a:p>
          <a:p>
            <a:pPr rtl="0" fontAlgn="base"/>
            <a:r>
              <a:rPr lang="fi-FI" sz="1200" b="0" i="1" u="none" strike="noStrike" kern="1200" dirty="0">
                <a:solidFill>
                  <a:schemeClr val="tx1"/>
                </a:solidFill>
                <a:effectLst/>
                <a:latin typeface="+mn-lt"/>
                <a:ea typeface="+mn-ea"/>
                <a:cs typeface="+mn-cs"/>
              </a:rPr>
              <a:t>Kaija lähtee töistä neljän jälkeen iltapäivällä huokaisten, taas yksi kiireinen työpäivä takana. Työ tuntuu vievän tällä hetkellä täysin mukanaan. Vilskettä riitti tänäänkin niin, että lounas kuittaantui kahvikupillisella.</a:t>
            </a:r>
            <a:r>
              <a:rPr lang="fi-FI" sz="1200" b="0" i="0" u="none" strike="noStrike"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t>
            </a:r>
          </a:p>
          <a:p>
            <a:pPr rtl="0" fontAlgn="base"/>
            <a:r>
              <a:rPr lang="fi-FI" sz="1200" b="1" i="0" u="none" strike="noStrike" kern="1200" dirty="0">
                <a:solidFill>
                  <a:schemeClr val="tx1"/>
                </a:solidFill>
                <a:effectLst/>
                <a:latin typeface="+mn-lt"/>
                <a:ea typeface="+mn-ea"/>
                <a:cs typeface="+mn-cs"/>
              </a:rPr>
              <a:t>Mikä on neuvosi Kaijalle tässä vaiheessa?</a:t>
            </a:r>
            <a:r>
              <a:rPr lang="fi-FI" sz="1200" b="0" i="0" u="none" strike="noStrike" kern="1200" dirty="0">
                <a:solidFill>
                  <a:schemeClr val="tx1"/>
                </a:solidFill>
                <a:effectLst/>
                <a:latin typeface="+mn-lt"/>
                <a:ea typeface="+mn-ea"/>
                <a:cs typeface="+mn-cs"/>
              </a:rPr>
              <a:t>​</a:t>
            </a:r>
          </a:p>
          <a:p>
            <a:pPr rtl="0" fontAlgn="base"/>
            <a:r>
              <a:rPr lang="fi-FI" sz="1200" b="0" i="1" u="none" strike="noStrike" kern="1200" dirty="0">
                <a:solidFill>
                  <a:schemeClr val="tx1"/>
                </a:solidFill>
                <a:effectLst/>
                <a:latin typeface="+mn-lt"/>
                <a:ea typeface="+mn-ea"/>
                <a:cs typeface="+mn-cs"/>
              </a:rPr>
              <a:t>Nyt nälkä kyllä kurnii mutta vielä ennen kotiin menoa on käytävä kaupassa. Paljon ostettavaa kaupasta nyt löytyykin, lähes joka hyllyllä tuntuu olevan jotakin kotona tarvittavaa. Suurimpaan nälkään, kotimatkan varalle, Kaija ostaa suklaapatukan.</a:t>
            </a:r>
            <a:r>
              <a:rPr lang="fi-FI" sz="1200" b="0" i="0" u="none" strike="noStrike"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t>
            </a:r>
          </a:p>
          <a:p>
            <a:pPr rtl="0" fontAlgn="base"/>
            <a:r>
              <a:rPr lang="fi-FI" sz="1200" b="1" i="0" u="none" strike="noStrike" kern="1200" dirty="0">
                <a:solidFill>
                  <a:schemeClr val="tx1"/>
                </a:solidFill>
                <a:effectLst/>
                <a:latin typeface="+mn-lt"/>
                <a:ea typeface="+mn-ea"/>
                <a:cs typeface="+mn-cs"/>
              </a:rPr>
              <a:t>Neuvosi Kaijalle?</a:t>
            </a:r>
            <a:r>
              <a:rPr lang="fi-FI" sz="1200" b="0" i="0" u="none" strike="noStrike" kern="1200" dirty="0">
                <a:solidFill>
                  <a:schemeClr val="tx1"/>
                </a:solidFill>
                <a:effectLst/>
                <a:latin typeface="+mn-lt"/>
                <a:ea typeface="+mn-ea"/>
                <a:cs typeface="+mn-cs"/>
              </a:rPr>
              <a:t>​</a:t>
            </a:r>
          </a:p>
          <a:p>
            <a:pPr rtl="0" fontAlgn="base"/>
            <a:r>
              <a:rPr lang="fi-FI" sz="1200" b="0" i="1" u="none" strike="noStrike" kern="1200" dirty="0" err="1">
                <a:solidFill>
                  <a:schemeClr val="tx1"/>
                </a:solidFill>
                <a:effectLst/>
                <a:latin typeface="+mn-lt"/>
                <a:ea typeface="+mn-ea"/>
                <a:cs typeface="+mn-cs"/>
              </a:rPr>
              <a:t>Huoh</a:t>
            </a:r>
            <a:r>
              <a:rPr lang="fi-FI" sz="1200" b="0" i="1" u="none" strike="noStrike" kern="1200" dirty="0">
                <a:solidFill>
                  <a:schemeClr val="tx1"/>
                </a:solidFill>
                <a:effectLst/>
                <a:latin typeface="+mn-lt"/>
                <a:ea typeface="+mn-ea"/>
                <a:cs typeface="+mn-cs"/>
              </a:rPr>
              <a:t>, viimein kotona! Matkalla syöty suklaapatukka täytti yllättävänkin mukavasti. Ruoka olisi valmiina mutta nyt Kaijalla ei olekaan enää nälkä. Hän alkaa touhuilla kotitöitä ja syöminen unohtuu.</a:t>
            </a:r>
            <a:r>
              <a:rPr lang="fi-FI" sz="1200" b="0" i="0" u="none" strike="noStrike"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a:t>
            </a:r>
          </a:p>
          <a:p>
            <a:pPr rtl="0" fontAlgn="base"/>
            <a:r>
              <a:rPr lang="fi-FI" sz="1200" b="1" i="0" u="none" strike="noStrike" kern="1200" dirty="0">
                <a:solidFill>
                  <a:schemeClr val="tx1"/>
                </a:solidFill>
                <a:effectLst/>
                <a:latin typeface="+mn-lt"/>
                <a:ea typeface="+mn-ea"/>
                <a:cs typeface="+mn-cs"/>
              </a:rPr>
              <a:t>Neuvosi Kaijalle?</a:t>
            </a:r>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1" u="none" strike="noStrike" kern="1200" dirty="0">
                <a:solidFill>
                  <a:schemeClr val="tx1"/>
                </a:solidFill>
                <a:effectLst/>
                <a:latin typeface="+mn-lt"/>
                <a:ea typeface="+mn-ea"/>
                <a:cs typeface="+mn-cs"/>
              </a:rPr>
              <a:t>Iltapäivän touhut on touhuiltu ja Kaijalla on aikaa istua television ääreen. Hetken kokkiohjelmaa seurattuaan alkaa oma keho myös ilmoitella nälän tuntemuksista. Kaija tekee muutaman voileivän ja nappaa lisäksi lautasen reunalle vierasvaraksi ostettuja keksejä.</a:t>
            </a:r>
            <a:r>
              <a:rPr lang="fi-FI" sz="1200" b="0" i="0" u="none" strike="noStrike" kern="1200" dirty="0">
                <a:solidFill>
                  <a:schemeClr val="tx1"/>
                </a:solidFill>
                <a:effectLst/>
                <a:latin typeface="+mn-lt"/>
                <a:ea typeface="+mn-ea"/>
                <a:cs typeface="+mn-cs"/>
              </a:rPr>
              <a:t>​</a:t>
            </a:r>
          </a:p>
          <a:p>
            <a:pPr rtl="0" fontAlgn="base"/>
            <a:r>
              <a:rPr lang="fi-FI" sz="1200" b="1" i="0" u="none" strike="noStrike" kern="1200" dirty="0">
                <a:solidFill>
                  <a:schemeClr val="tx1"/>
                </a:solidFill>
                <a:effectLst/>
                <a:latin typeface="+mn-lt"/>
                <a:ea typeface="+mn-ea"/>
                <a:cs typeface="+mn-cs"/>
              </a:rPr>
              <a:t>Neuvosi Kaijalle?</a:t>
            </a:r>
          </a:p>
          <a:p>
            <a:pPr rtl="0" fontAlgn="base"/>
            <a:r>
              <a:rPr lang="fi-FI" sz="1200" b="0" i="1" u="none" strike="noStrike" kern="1200" dirty="0">
                <a:solidFill>
                  <a:schemeClr val="tx1"/>
                </a:solidFill>
                <a:effectLst/>
                <a:latin typeface="+mn-lt"/>
                <a:ea typeface="+mn-ea"/>
                <a:cs typeface="+mn-cs"/>
              </a:rPr>
              <a:t>Syötyään leivät ja keksit Kaijaa harmittaa: taas tässä kävi näin. Hän soimaa itseään selkärangattomuudesta ja täydellisestä itsekurin puutteesta. </a:t>
            </a:r>
            <a:r>
              <a:rPr lang="fi-FI" sz="1200" b="0" i="0" u="none" strike="noStrike" kern="1200" dirty="0">
                <a:solidFill>
                  <a:schemeClr val="tx1"/>
                </a:solidFill>
                <a:effectLst/>
                <a:latin typeface="+mn-lt"/>
                <a:ea typeface="+mn-ea"/>
                <a:cs typeface="+mn-cs"/>
              </a:rPr>
              <a:t>​</a:t>
            </a:r>
          </a:p>
          <a:p>
            <a:pPr rtl="0" fontAlgn="base"/>
            <a:r>
              <a:rPr lang="fi-FI" sz="1200" b="0" i="1" u="none" strike="noStrike" kern="1200" dirty="0">
                <a:solidFill>
                  <a:schemeClr val="tx1"/>
                </a:solidFill>
                <a:effectLst/>
                <a:latin typeface="+mn-lt"/>
                <a:ea typeface="+mn-ea"/>
                <a:cs typeface="+mn-cs"/>
              </a:rPr>
              <a:t>Kun koko päivä on syömisen suhteen nyt joka tapauksessa mennyt pilalle, on ihan sama mitä suuhunsa pistää - Kaija hakee jääkaapista keksien seuraksi oluen.</a:t>
            </a:r>
            <a:r>
              <a:rPr lang="fi-FI" sz="1200" b="0" i="0" u="none" strike="noStrike" kern="1200" dirty="0">
                <a:solidFill>
                  <a:schemeClr val="tx1"/>
                </a:solidFill>
                <a:effectLst/>
                <a:latin typeface="+mn-lt"/>
                <a:ea typeface="+mn-ea"/>
                <a:cs typeface="+mn-cs"/>
              </a:rPr>
              <a:t>​</a:t>
            </a:r>
          </a:p>
          <a:p>
            <a:endParaRPr lang="fi-FI" dirty="0">
              <a:sym typeface="Wingdings" pitchFamily="2" charset="2"/>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10</a:t>
            </a:fld>
            <a:endParaRPr lang="fi-FI" dirty="0"/>
          </a:p>
        </p:txBody>
      </p:sp>
    </p:spTree>
    <p:extLst>
      <p:ext uri="{BB962C8B-B14F-4D97-AF65-F5344CB8AC3E}">
        <p14:creationId xmlns:p14="http://schemas.microsoft.com/office/powerpoint/2010/main" val="132140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Ohjelmassa viikolla viisi tarkastellaan viikolla kaksi asetettuja tavoitteita. Ovatko tavoitteet riittävän konkreettiset ja mitattavissa olevat? Ovatko ne edelleen ajankohtaiset vai onko niitä tarvetta muuttaa?</a:t>
            </a:r>
          </a:p>
        </p:txBody>
      </p:sp>
      <p:sp>
        <p:nvSpPr>
          <p:cNvPr id="4" name="Dian numeron paikkamerkki 3"/>
          <p:cNvSpPr>
            <a:spLocks noGrp="1"/>
          </p:cNvSpPr>
          <p:nvPr>
            <p:ph type="sldNum" sz="quarter" idx="5"/>
          </p:nvPr>
        </p:nvSpPr>
        <p:spPr/>
        <p:txBody>
          <a:bodyPr/>
          <a:lstStyle/>
          <a:p>
            <a:fld id="{D591307D-81D9-4C7B-B973-6E6C2C315379}" type="slidenum">
              <a:rPr lang="fi-FI" smtClean="0"/>
              <a:t>12</a:t>
            </a:fld>
            <a:endParaRPr lang="fi-FI" dirty="0"/>
          </a:p>
        </p:txBody>
      </p:sp>
    </p:spTree>
    <p:extLst>
      <p:ext uri="{BB962C8B-B14F-4D97-AF65-F5344CB8AC3E}">
        <p14:creationId xmlns:p14="http://schemas.microsoft.com/office/powerpoint/2010/main" val="149050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toimisto.satakunta@sydan.f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fi-FI" sz="1600" dirty="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5155660"/>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a:solidFill>
                  <a:schemeClr val="bg1"/>
                </a:solidFill>
                <a:latin typeface="Verdana" panose="020B0604030504040204" pitchFamily="34" charset="0"/>
                <a:ea typeface="Verdana" panose="020B0604030504040204" pitchFamily="34" charset="0"/>
              </a:rPr>
              <a:t>Tervetuloa Verkkopuntari-välitapaamiseen!</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584775"/>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rPr>
              <a:t>Kuinka sinä katkaisisit huonon syömisen ketjun?</a:t>
            </a:r>
          </a:p>
        </p:txBody>
      </p:sp>
      <p:pic>
        <p:nvPicPr>
          <p:cNvPr id="7" name="Kuva 6">
            <a:extLst>
              <a:ext uri="{FF2B5EF4-FFF2-40B4-BE49-F238E27FC236}">
                <a16:creationId xmlns:a16="http://schemas.microsoft.com/office/drawing/2014/main" id="{5F0DCC19-46DF-49F4-AA20-C148E2996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314" y="1354589"/>
            <a:ext cx="6727372" cy="44838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9E6E6803-341A-44D9-9172-C6E977E1C0FC}"/>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05733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Jatkosuunnitelmat</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960" y="1463040"/>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930FFE30-D46D-43A2-9348-EE8B19E8D0C1}"/>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10721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Tavoitteet</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4350" y="1602436"/>
            <a:ext cx="5231719" cy="39866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i-FI" sz="2000" dirty="0">
                <a:latin typeface="Verdana" panose="020B0604030504040204" pitchFamily="34" charset="0"/>
                <a:ea typeface="Verdana" panose="020B0604030504040204" pitchFamily="34" charset="0"/>
              </a:rPr>
              <a:t>Arvioi viikolla kaksi asettamiasi tavoitteita.​</a:t>
            </a:r>
            <a:br>
              <a:rPr lang="fi-FI" sz="2000" dirty="0">
                <a:latin typeface="Verdana" panose="020B0604030504040204" pitchFamily="34" charset="0"/>
                <a:ea typeface="Verdana" panose="020B0604030504040204" pitchFamily="34" charset="0"/>
              </a:rPr>
            </a:br>
            <a:r>
              <a:rPr lang="fi-FI" sz="2000" dirty="0">
                <a:latin typeface="Verdana" panose="020B0604030504040204" pitchFamily="34" charset="0"/>
                <a:ea typeface="Verdana" panose="020B0604030504040204" pitchFamily="34" charset="0"/>
              </a:rPr>
              <a:t>​</a:t>
            </a:r>
          </a:p>
          <a:p>
            <a:pPr fontAlgn="base"/>
            <a:r>
              <a:rPr lang="fi-FI" sz="2000" dirty="0">
                <a:latin typeface="Verdana" panose="020B0604030504040204" pitchFamily="34" charset="0"/>
                <a:ea typeface="Verdana" panose="020B0604030504040204" pitchFamily="34" charset="0"/>
              </a:rPr>
              <a:t>Jatkatko samoilla tavoitteilla, vai haluatko muokata niitä?</a:t>
            </a:r>
            <a:r>
              <a:rPr lang="en-US" sz="2000" dirty="0">
                <a:latin typeface="Verdana" panose="020B0604030504040204" pitchFamily="34" charset="0"/>
                <a:ea typeface="Verdana" panose="020B0604030504040204" pitchFamily="34" charset="0"/>
              </a:rPr>
              <a:t>​</a:t>
            </a:r>
          </a:p>
          <a:p>
            <a:pPr marL="0" indent="0" fontAlgn="base">
              <a:buFont typeface="Arial" panose="020B0604020202020204" pitchFamily="34" charset="0"/>
              <a:buNone/>
            </a:pPr>
            <a:endParaRPr lang="fi-FI" sz="2000" dirty="0">
              <a:latin typeface="Verdana" panose="020B0604030504040204" pitchFamily="34" charset="0"/>
              <a:ea typeface="Verdana" panose="020B0604030504040204" pitchFamily="34" charset="0"/>
            </a:endParaRPr>
          </a:p>
          <a:p>
            <a:pPr fontAlgn="base"/>
            <a:r>
              <a:rPr lang="fi-FI" sz="2000" dirty="0">
                <a:latin typeface="Verdana" panose="020B0604030504040204" pitchFamily="34" charset="0"/>
                <a:ea typeface="Verdana" panose="020B0604030504040204" pitchFamily="34" charset="0"/>
              </a:rPr>
              <a:t>Sopiiko laatimasi suunnitelma tavoitteiden saavuttamiseksi arkeesi ja nykyiseen elämääsi?</a:t>
            </a:r>
            <a:r>
              <a:rPr lang="en-US" sz="2000" dirty="0">
                <a:latin typeface="Verdana" panose="020B0604030504040204" pitchFamily="34" charset="0"/>
                <a:ea typeface="Verdana" panose="020B0604030504040204" pitchFamily="34" charset="0"/>
              </a:rPr>
              <a:t>​</a:t>
            </a:r>
          </a:p>
          <a:p>
            <a:endParaRPr lang="en-US" dirty="0"/>
          </a:p>
        </p:txBody>
      </p:sp>
      <p:pic>
        <p:nvPicPr>
          <p:cNvPr id="9" name="Kuva 8">
            <a:extLst>
              <a:ext uri="{FF2B5EF4-FFF2-40B4-BE49-F238E27FC236}">
                <a16:creationId xmlns:a16="http://schemas.microsoft.com/office/drawing/2014/main" id="{D75B1B02-3EAF-428D-9633-30D44FBFF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478" y="1499725"/>
            <a:ext cx="5404042" cy="3601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30A4B9BC-AD39-482C-A277-F70B275E97BA}"/>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1446550"/>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Aikataulu</a:t>
            </a:r>
          </a:p>
          <a:p>
            <a:pPr algn="ctr"/>
            <a:endParaRPr lang="fi-FI" sz="4400" dirty="0">
              <a:solidFill>
                <a:schemeClr val="bg1"/>
              </a:solidFill>
              <a:latin typeface="Verdana" panose="020B0604030504040204" pitchFamily="34" charset="0"/>
              <a:ea typeface="Verdana" panose="020B0604030504040204" pitchFamily="34" charset="0"/>
            </a:endParaRP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960" y="1843993"/>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iruutu 4">
            <a:extLst>
              <a:ext uri="{FF2B5EF4-FFF2-40B4-BE49-F238E27FC236}">
                <a16:creationId xmlns:a16="http://schemas.microsoft.com/office/drawing/2014/main" id="{C050E84B-3F69-48E3-A1FA-9490928860A8}"/>
              </a:ext>
            </a:extLst>
          </p:cNvPr>
          <p:cNvSpPr txBox="1"/>
          <p:nvPr/>
        </p:nvSpPr>
        <p:spPr>
          <a:xfrm>
            <a:off x="1" y="905857"/>
            <a:ext cx="12192000" cy="584775"/>
          </a:xfrm>
          <a:prstGeom prst="rect">
            <a:avLst/>
          </a:prstGeom>
          <a:noFill/>
        </p:spPr>
        <p:txBody>
          <a:bodyPr wrap="square" rtlCol="0">
            <a:spAutoFit/>
          </a:bodyPr>
          <a:lstStyle/>
          <a:p>
            <a:pPr algn="ctr"/>
            <a:r>
              <a:rPr lang="fi-FI" sz="3200" dirty="0">
                <a:solidFill>
                  <a:schemeClr val="bg1"/>
                </a:solidFill>
                <a:latin typeface="Verdana" panose="020B0604030504040204" pitchFamily="34" charset="0"/>
                <a:ea typeface="Verdana" panose="020B0604030504040204" pitchFamily="34" charset="0"/>
              </a:rPr>
              <a:t>Kuinka tästä jatketaan?</a:t>
            </a:r>
          </a:p>
        </p:txBody>
      </p:sp>
      <p:sp>
        <p:nvSpPr>
          <p:cNvPr id="7" name="Tekstiruutu 6">
            <a:extLst>
              <a:ext uri="{FF2B5EF4-FFF2-40B4-BE49-F238E27FC236}">
                <a16:creationId xmlns:a16="http://schemas.microsoft.com/office/drawing/2014/main" id="{BD9F7119-3F5C-4BA0-9B05-1819C5D9C974}"/>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2063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Askarruttavat asiat?</a:t>
            </a:r>
          </a:p>
        </p:txBody>
      </p:sp>
      <p:sp>
        <p:nvSpPr>
          <p:cNvPr id="5" name="Tekstiruutu 4">
            <a:extLst>
              <a:ext uri="{FF2B5EF4-FFF2-40B4-BE49-F238E27FC236}">
                <a16:creationId xmlns:a16="http://schemas.microsoft.com/office/drawing/2014/main" id="{656DB4AB-1CE9-43B5-AE04-E9E38ACAC5B0}"/>
              </a:ext>
            </a:extLst>
          </p:cNvPr>
          <p:cNvSpPr txBox="1"/>
          <p:nvPr/>
        </p:nvSpPr>
        <p:spPr>
          <a:xfrm>
            <a:off x="514350" y="1556248"/>
            <a:ext cx="8112414" cy="3170099"/>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Tuntuuko Verkkopuntarin käyttö tällä hetkellä selvältä?</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Onko teknisissä asioissa tai ohjelmassa muuten jotakin epäselvää?</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Voit avun saamiseksi jatkossakin olla yhteydessä ohjaajaasi tai Satakunnan Sydänpiiriin </a:t>
            </a:r>
            <a:r>
              <a:rPr lang="en-US" sz="2000" dirty="0">
                <a:latin typeface="Verdana" panose="020B0604030504040204" pitchFamily="34" charset="0"/>
                <a:ea typeface="Verdana" panose="020B0604030504040204" pitchFamily="34" charset="0"/>
                <a:hlinkClick r:id="rId4"/>
              </a:rPr>
              <a:t>toimisto.satakunta@sydan.fi</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tai 050 3428945</a:t>
            </a:r>
          </a:p>
        </p:txBody>
      </p:sp>
      <p:sp>
        <p:nvSpPr>
          <p:cNvPr id="6" name="Tekstiruutu 5">
            <a:extLst>
              <a:ext uri="{FF2B5EF4-FFF2-40B4-BE49-F238E27FC236}">
                <a16:creationId xmlns:a16="http://schemas.microsoft.com/office/drawing/2014/main" id="{43AC625E-D869-4CAA-8CC8-A058FF3E4956}"/>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5696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Mitä jatkossa?</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10411797" cy="1938992"/>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Sinulla on mahdollisuus ryhmäkeskusteluun ja ohjaajan henkilökohtaiseen ohjaukseen verkossa. Käytä näitä mahdollisuuksia hyödyksesi!</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5 kk tapaaminen __/__ 20__</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1 v tapaaminen __/__20__</a:t>
            </a:r>
          </a:p>
        </p:txBody>
      </p:sp>
      <p:sp>
        <p:nvSpPr>
          <p:cNvPr id="6" name="Tekstiruutu 5">
            <a:extLst>
              <a:ext uri="{FF2B5EF4-FFF2-40B4-BE49-F238E27FC236}">
                <a16:creationId xmlns:a16="http://schemas.microsoft.com/office/drawing/2014/main" id="{B9FA02DD-B663-47C8-8EBE-13E3B6E2ABE7}"/>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0" y="4492646"/>
            <a:ext cx="12192000" cy="1200329"/>
          </a:xfrm>
          <a:prstGeom prst="rect">
            <a:avLst/>
          </a:prstGeom>
          <a:solidFill>
            <a:srgbClr val="00747A"/>
          </a:solidFill>
        </p:spPr>
        <p:txBody>
          <a:bodyPr wrap="square" rtlCol="0">
            <a:spAutoFit/>
          </a:bodyPr>
          <a:lstStyle/>
          <a:p>
            <a:pPr algn="ctr"/>
            <a:r>
              <a:rPr lang="fi-FI" sz="3600" dirty="0">
                <a:solidFill>
                  <a:schemeClr val="bg1"/>
                </a:solidFill>
                <a:latin typeface="Verdana" panose="020B0604030504040204" pitchFamily="34" charset="0"/>
              </a:rPr>
              <a:t>Muutos syntyy tekemällä, </a:t>
            </a:r>
          </a:p>
          <a:p>
            <a:pPr algn="ctr"/>
            <a:r>
              <a:rPr lang="fi-FI" sz="3600" dirty="0">
                <a:solidFill>
                  <a:schemeClr val="bg1"/>
                </a:solidFill>
                <a:latin typeface="Verdana" panose="020B0604030504040204" pitchFamily="34" charset="0"/>
              </a:rPr>
              <a:t>mikä on sinun seuraava tekosi?</a:t>
            </a:r>
          </a:p>
        </p:txBody>
      </p:sp>
      <p:pic>
        <p:nvPicPr>
          <p:cNvPr id="6" name="Kuva 5">
            <a:extLst>
              <a:ext uri="{FF2B5EF4-FFF2-40B4-BE49-F238E27FC236}">
                <a16:creationId xmlns:a16="http://schemas.microsoft.com/office/drawing/2014/main" id="{C4BF9BF4-9AD9-4DCE-8816-FCAFD7D83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504" y="232479"/>
            <a:ext cx="5774991" cy="3849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643A229F-2623-4E6B-8C27-2F3FB2132B39}"/>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Tänään ohjelmassa:</a:t>
            </a:r>
          </a:p>
        </p:txBody>
      </p:sp>
      <p:sp>
        <p:nvSpPr>
          <p:cNvPr id="6" name="Tekstiruutu 5">
            <a:extLst>
              <a:ext uri="{FF2B5EF4-FFF2-40B4-BE49-F238E27FC236}">
                <a16:creationId xmlns:a16="http://schemas.microsoft.com/office/drawing/2014/main" id="{6F75E81F-E820-4025-9AC4-83DA0720EF93}"/>
              </a:ext>
            </a:extLst>
          </p:cNvPr>
          <p:cNvSpPr txBox="1"/>
          <p:nvPr/>
        </p:nvSpPr>
        <p:spPr>
          <a:xfrm>
            <a:off x="514350" y="1390261"/>
            <a:ext cx="11159065" cy="646331"/>
          </a:xfrm>
          <a:prstGeom prst="rect">
            <a:avLst/>
          </a:prstGeom>
          <a:noFill/>
        </p:spPr>
        <p:txBody>
          <a:bodyPr wrap="square" rtlCol="0">
            <a:spAutoFit/>
          </a:bodyPr>
          <a:lstStyle/>
          <a:p>
            <a:pPr algn="ctr"/>
            <a:r>
              <a:rPr lang="fi-FI" sz="3600" dirty="0">
                <a:solidFill>
                  <a:srgbClr val="00747A"/>
                </a:solidFill>
              </a:rPr>
              <a:t>Muutoksen vahvistaminen –arvot toiminnan ohjaajana</a:t>
            </a:r>
            <a:endParaRPr lang="fi-FI" sz="3600" dirty="0">
              <a:solidFill>
                <a:srgbClr val="00747A"/>
              </a:solidFill>
              <a:latin typeface="Verdana" panose="020B0604030504040204" pitchFamily="34" charset="0"/>
              <a:ea typeface="Verdana" panose="020B0604030504040204" pitchFamily="34" charset="0"/>
            </a:endParaRP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6467" y="2373131"/>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i-FI" dirty="0"/>
              <a:t>Onnistumiset lisäävät motivaatiota</a:t>
            </a:r>
            <a:r>
              <a:rPr lang="en-US" dirty="0"/>
              <a:t>​</a:t>
            </a:r>
          </a:p>
          <a:p>
            <a:pPr fontAlgn="base"/>
            <a:r>
              <a:rPr lang="fi-FI" dirty="0"/>
              <a:t>Painonhallintaa tukeva ruokavalio</a:t>
            </a:r>
            <a:endParaRPr lang="en-US" dirty="0"/>
          </a:p>
          <a:p>
            <a:pPr fontAlgn="base"/>
            <a:r>
              <a:rPr lang="fi-FI" dirty="0"/>
              <a:t>Jatkosuunnitelmat</a:t>
            </a:r>
            <a:r>
              <a:rPr lang="en-US" dirty="0"/>
              <a:t>​</a:t>
            </a:r>
          </a:p>
          <a:p>
            <a:pPr fontAlgn="base"/>
            <a:r>
              <a:rPr lang="fi-FI" dirty="0"/>
              <a:t>Aikataulu</a:t>
            </a:r>
            <a:r>
              <a:rPr lang="en-US" dirty="0"/>
              <a:t>​</a:t>
            </a:r>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Onnistumiset lisäävät motivaatiota</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234440"/>
            <a:ext cx="7802880" cy="43891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EA42D2A5-38BE-4AFE-B0E2-09A3AC6DD6D2}"/>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451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646331"/>
          </a:xfrm>
          <a:prstGeom prst="rect">
            <a:avLst/>
          </a:prstGeom>
          <a:solidFill>
            <a:srgbClr val="00747A"/>
          </a:solidFill>
        </p:spPr>
        <p:txBody>
          <a:bodyPr wrap="square" rtlCol="0">
            <a:spAutoFit/>
          </a:bodyPr>
          <a:lstStyle/>
          <a:p>
            <a:pPr algn="ctr"/>
            <a:r>
              <a:rPr lang="fi-FI" sz="3600" dirty="0">
                <a:solidFill>
                  <a:schemeClr val="bg1"/>
                </a:solidFill>
                <a:latin typeface="Verdana" panose="020B0604030504040204" pitchFamily="34" charset="0"/>
                <a:ea typeface="Verdana" panose="020B0604030504040204" pitchFamily="34" charset="0"/>
              </a:rPr>
              <a:t>Onnistumistutka</a:t>
            </a:r>
            <a:endParaRPr lang="en-US" sz="3600" dirty="0">
              <a:solidFill>
                <a:schemeClr val="bg1"/>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230980" y="1527312"/>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200" dirty="0">
                <a:latin typeface="Verdana" panose="020B0604030504040204" pitchFamily="34" charset="0"/>
                <a:ea typeface="Verdana" panose="020B0604030504040204" pitchFamily="34" charset="0"/>
              </a:rPr>
              <a:t>Keskustele parisi kanssa, onnistumisista ja oivalluksistasi elämäntapamuutoksessa ja painonhallinnassa</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Mitkä asiat ovat tukeneet muutostasi?</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Minkä onnistumisen tai oivalluksen haluat jakaa myös muille?</a:t>
            </a:r>
          </a:p>
          <a:p>
            <a:endParaRPr lang="fi-FI" dirty="0"/>
          </a:p>
          <a:p>
            <a:endParaRPr lang="fi-FI" dirty="0"/>
          </a:p>
          <a:p>
            <a:endParaRPr lang="fi-FI" dirty="0"/>
          </a:p>
          <a:p>
            <a:endParaRPr lang="en-FI" dirty="0"/>
          </a:p>
        </p:txBody>
      </p:sp>
      <p:sp>
        <p:nvSpPr>
          <p:cNvPr id="10" name="Tekstiruutu 9">
            <a:extLst>
              <a:ext uri="{FF2B5EF4-FFF2-40B4-BE49-F238E27FC236}">
                <a16:creationId xmlns:a16="http://schemas.microsoft.com/office/drawing/2014/main" id="{1CE15368-2A78-4FFC-8CDF-2B9E0E71E14E}"/>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F2308106-5A47-4677-A82F-5254F5EF29B4}"/>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Hyvä elämä - arvojen mukainen arki</a:t>
            </a:r>
          </a:p>
        </p:txBody>
      </p:sp>
      <p:sp>
        <p:nvSpPr>
          <p:cNvPr id="8" name="Content Placeholder 2">
            <a:extLst>
              <a:ext uri="{FF2B5EF4-FFF2-40B4-BE49-F238E27FC236}">
                <a16:creationId xmlns:a16="http://schemas.microsoft.com/office/drawing/2014/main" id="{47FB9091-A0D3-4B95-9007-6E53B9545F0F}"/>
              </a:ext>
            </a:extLst>
          </p:cNvPr>
          <p:cNvSpPr txBox="1">
            <a:spLocks/>
          </p:cNvSpPr>
          <p:nvPr/>
        </p:nvSpPr>
        <p:spPr>
          <a:xfrm>
            <a:off x="514350" y="1487070"/>
            <a:ext cx="11159066"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200" dirty="0">
                <a:latin typeface="Verdana" panose="020B0604030504040204" pitchFamily="34" charset="0"/>
                <a:ea typeface="Verdana" panose="020B0604030504040204" pitchFamily="34" charset="0"/>
              </a:rPr>
              <a:t>Ihminen on valmiimpi tekemään asioita jotka ovat itselle tärkeitä. Olemme valmiimpia ponnistelemaan, jos sille on hyvä, itselle tärkeä syy.</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Painonhallinta on koko elämään vaikuttava asia ja tiedämme, että olisi hyvä muuttaa tottumuksia, ei muutos siitä huolimatta ole välttämättä pysyvää. </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Pysyvään muutokseen tarvitaan sisäistä motivaatiota, ja sisäistä motivaatiota voi vahvistaa kun pohtii kysymystä: miksi haluan muutosta? Miksi muutos on minulle tärkeää? Mihin asioihin ja keneen muutokseni elämäntavoissa vaikuttaa? </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Motivaatio muutokseen ei yleensä löydy ulkoisista asioista, vaan itselle tärkeiden asioiden ja ihmisten kautta.</a:t>
            </a:r>
          </a:p>
          <a:p>
            <a:pPr marL="0" indent="0">
              <a:buFont typeface="Arial" panose="020B0604020202020204" pitchFamily="34" charset="0"/>
              <a:buNone/>
            </a:pPr>
            <a:endParaRPr lang="fi-FI" dirty="0"/>
          </a:p>
        </p:txBody>
      </p:sp>
      <p:sp>
        <p:nvSpPr>
          <p:cNvPr id="7" name="Tekstiruutu 6">
            <a:extLst>
              <a:ext uri="{FF2B5EF4-FFF2-40B4-BE49-F238E27FC236}">
                <a16:creationId xmlns:a16="http://schemas.microsoft.com/office/drawing/2014/main" id="{5EC49B96-1609-4D07-BE83-195FCEE8BD73}"/>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38609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Hyvä elämä - esimerkki</a:t>
            </a:r>
          </a:p>
        </p:txBody>
      </p:sp>
      <p:graphicFrame>
        <p:nvGraphicFramePr>
          <p:cNvPr id="6" name="Sisällön paikkamerkki 6">
            <a:extLst>
              <a:ext uri="{FF2B5EF4-FFF2-40B4-BE49-F238E27FC236}">
                <a16:creationId xmlns:a16="http://schemas.microsoft.com/office/drawing/2014/main" id="{8830FCF6-09D5-411E-A15B-50FDD8473026}"/>
              </a:ext>
            </a:extLst>
          </p:cNvPr>
          <p:cNvGraphicFramePr>
            <a:graphicFrameLocks/>
          </p:cNvGraphicFramePr>
          <p:nvPr>
            <p:extLst>
              <p:ext uri="{D42A27DB-BD31-4B8C-83A1-F6EECF244321}">
                <p14:modId xmlns:p14="http://schemas.microsoft.com/office/powerpoint/2010/main" val="2230417987"/>
              </p:ext>
            </p:extLst>
          </p:nvPr>
        </p:nvGraphicFramePr>
        <p:xfrm>
          <a:off x="695325" y="1344588"/>
          <a:ext cx="10801349" cy="494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kstiruutu 7">
            <a:extLst>
              <a:ext uri="{FF2B5EF4-FFF2-40B4-BE49-F238E27FC236}">
                <a16:creationId xmlns:a16="http://schemas.microsoft.com/office/drawing/2014/main" id="{D0D894C0-B421-403B-BA42-C11CF4198067}"/>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14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Harjoitus: </a:t>
            </a:r>
          </a:p>
          <a:p>
            <a:pPr algn="ctr"/>
            <a:r>
              <a:rPr lang="fi-FI" sz="4400" dirty="0">
                <a:solidFill>
                  <a:schemeClr val="bg1"/>
                </a:solidFill>
                <a:latin typeface="Verdana" panose="020B0604030504040204" pitchFamily="34" charset="0"/>
              </a:rPr>
              <a:t>Millainen on sinun hyvä elämä?</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a:t>
            </a:r>
            <a:r>
              <a:rPr lang="fi-FI" sz="2000" dirty="0">
                <a:latin typeface="Verdana" panose="020B0604030504040204" pitchFamily="34" charset="0"/>
                <a:ea typeface="Verdana" panose="020B0604030504040204" pitchFamily="34" charset="0"/>
              </a:rPr>
              <a:t>Pohdi hetki, mitkä ovat sinulle tärkeitä asioita elämässä? Ketä ihmisiä siihen kuuluu? Kenties lemmikkejä? Mitä asioita tykkäät tehdä? Mikä tekee elämästä arvokasta ja merkityksellistä?</a:t>
            </a:r>
          </a:p>
          <a:p>
            <a:r>
              <a:rPr lang="fi-FI" sz="2000" dirty="0">
                <a:latin typeface="Verdana" panose="020B0604030504040204" pitchFamily="34" charset="0"/>
                <a:ea typeface="Verdana" panose="020B0604030504040204" pitchFamily="34" charset="0"/>
              </a:rPr>
              <a:t>Mikä rooli terveydellä, painonhallinnalla ja hyvinvoinnilla on tässä kentässä?</a:t>
            </a:r>
          </a:p>
          <a:p>
            <a:r>
              <a:rPr lang="fi-FI" sz="2000" dirty="0">
                <a:latin typeface="Verdana" panose="020B0604030504040204" pitchFamily="34" charset="0"/>
                <a:ea typeface="Verdana" panose="020B0604030504040204" pitchFamily="34" charset="0"/>
              </a:rPr>
              <a:t>Miten aika ja voimavarat jakaantuvat näiden tärkeiden asioiden kesken?</a:t>
            </a:r>
          </a:p>
          <a:p>
            <a:r>
              <a:rPr lang="fi-FI" sz="2000" dirty="0">
                <a:latin typeface="Verdana" panose="020B0604030504040204" pitchFamily="34" charset="0"/>
                <a:ea typeface="Verdana" panose="020B0604030504040204" pitchFamily="34" charset="0"/>
              </a:rPr>
              <a:t>Jääkö aikaa myös sille kaikkein tärkeimmälle eli itselle?</a:t>
            </a:r>
          </a:p>
          <a:p>
            <a:r>
              <a:rPr lang="fi-FI" sz="2000" dirty="0">
                <a:latin typeface="Verdana" panose="020B0604030504040204" pitchFamily="34" charset="0"/>
                <a:ea typeface="Verdana" panose="020B0604030504040204" pitchFamily="34" charset="0"/>
              </a:rPr>
              <a:t>Voitko vaikuttaa siihen, että aika ja voimavarat jakaantuvat tasaisemmin?</a:t>
            </a:r>
          </a:p>
          <a:p>
            <a:r>
              <a:rPr lang="fi-FI" sz="2000" dirty="0">
                <a:latin typeface="Verdana" panose="020B0604030504040204" pitchFamily="34" charset="0"/>
                <a:ea typeface="Verdana" panose="020B0604030504040204" pitchFamily="34" charset="0"/>
              </a:rPr>
              <a:t>Mikä voisi olla ensimmäinen askel kohti arvojen mukaista elämää?</a:t>
            </a:r>
          </a:p>
          <a:p>
            <a:endParaRPr lang="fi-FI" dirty="0"/>
          </a:p>
          <a:p>
            <a:endParaRPr lang="fi-FI" dirty="0"/>
          </a:p>
          <a:p>
            <a:endParaRPr lang="fi-FI" dirty="0"/>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265" y="2021697"/>
            <a:ext cx="4110268" cy="2312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kstiruutu 9">
            <a:extLst>
              <a:ext uri="{FF2B5EF4-FFF2-40B4-BE49-F238E27FC236}">
                <a16:creationId xmlns:a16="http://schemas.microsoft.com/office/drawing/2014/main" id="{6E4D7C6D-38A1-4644-8312-A23F77BE4971}"/>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Painonhallintaa tukeva ruokavalio</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20" y="1234440"/>
            <a:ext cx="585216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1541870E-644A-4CD8-B1FA-9EEF045938C5}"/>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077218"/>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rPr>
              <a:t>Harjoitus: </a:t>
            </a:r>
          </a:p>
          <a:p>
            <a:pPr algn="ctr"/>
            <a:r>
              <a:rPr lang="fi-FI" sz="3200" dirty="0">
                <a:solidFill>
                  <a:schemeClr val="bg1"/>
                </a:solidFill>
                <a:latin typeface="Verdana" panose="020B0604030504040204" pitchFamily="34" charset="0"/>
              </a:rPr>
              <a:t>Painonhallintaa tukeva elämätapa ja ruokavalio</a:t>
            </a:r>
          </a:p>
        </p:txBody>
      </p:sp>
      <p:pic>
        <p:nvPicPr>
          <p:cNvPr id="7" name="Kuva 6">
            <a:extLst>
              <a:ext uri="{FF2B5EF4-FFF2-40B4-BE49-F238E27FC236}">
                <a16:creationId xmlns:a16="http://schemas.microsoft.com/office/drawing/2014/main" id="{5F0DCC19-46DF-49F4-AA20-C148E2996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793" y="1652365"/>
            <a:ext cx="3136158" cy="40514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5">
            <a:extLst>
              <a:ext uri="{FF2B5EF4-FFF2-40B4-BE49-F238E27FC236}">
                <a16:creationId xmlns:a16="http://schemas.microsoft.com/office/drawing/2014/main" id="{7726F57E-B868-4C5E-8270-116B4352B8CA}"/>
              </a:ext>
            </a:extLst>
          </p:cNvPr>
          <p:cNvSpPr txBox="1">
            <a:spLocks/>
          </p:cNvSpPr>
          <p:nvPr/>
        </p:nvSpPr>
        <p:spPr>
          <a:xfrm>
            <a:off x="515938" y="1960473"/>
            <a:ext cx="5580062" cy="379998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latin typeface="Verdana" panose="020B0604030504040204" pitchFamily="34" charset="0"/>
                <a:ea typeface="Verdana" panose="020B0604030504040204" pitchFamily="34" charset="0"/>
              </a:rPr>
              <a:t>Mitkä asiat painonhallinnassa ovat merkittäviä?</a:t>
            </a:r>
          </a:p>
          <a:p>
            <a:pPr marL="0" indent="0">
              <a:buNone/>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Mitkä tekijät ruokavaliossa ja syömisessä ovat keskeisiä?</a:t>
            </a:r>
          </a:p>
          <a:p>
            <a:pPr marL="0" indent="0">
              <a:buNone/>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Pohdi parisi kanssa ensin yhdessä ja kootaan sitten asiat yhteen </a:t>
            </a:r>
          </a:p>
          <a:p>
            <a:pPr marL="0" indent="0" fontAlgn="base">
              <a:buFont typeface="Arial" panose="020B0604020202020204" pitchFamily="34" charset="0"/>
              <a:buNone/>
            </a:pPr>
            <a:endParaRPr lang="fi-FI" dirty="0"/>
          </a:p>
          <a:p>
            <a:pPr marL="0" indent="0" fontAlgn="base">
              <a:buFont typeface="Arial" panose="020B0604020202020204" pitchFamily="34" charset="0"/>
              <a:buNone/>
            </a:pPr>
            <a:endParaRPr lang="fi-FI" dirty="0"/>
          </a:p>
          <a:p>
            <a:pPr marL="0" indent="0" fontAlgn="base">
              <a:buFont typeface="Arial" panose="020B0604020202020204" pitchFamily="34" charset="0"/>
              <a:buNone/>
            </a:pPr>
            <a:r>
              <a:rPr lang="en-US" dirty="0"/>
              <a:t>​</a:t>
            </a:r>
          </a:p>
          <a:p>
            <a:endParaRPr lang="en-FI" dirty="0"/>
          </a:p>
        </p:txBody>
      </p:sp>
      <p:sp>
        <p:nvSpPr>
          <p:cNvPr id="10" name="Tekstiruutu 9">
            <a:extLst>
              <a:ext uri="{FF2B5EF4-FFF2-40B4-BE49-F238E27FC236}">
                <a16:creationId xmlns:a16="http://schemas.microsoft.com/office/drawing/2014/main" id="{99AD1A17-B6C2-4D56-9E40-645B31ACA939}"/>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1627</Words>
  <Application>Microsoft Office PowerPoint</Application>
  <PresentationFormat>Laajakuva</PresentationFormat>
  <Paragraphs>173</Paragraphs>
  <Slides>16</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Terhi Saari-Hannibal</cp:lastModifiedBy>
  <cp:revision>24</cp:revision>
  <dcterms:created xsi:type="dcterms:W3CDTF">2020-04-23T05:12:49Z</dcterms:created>
  <dcterms:modified xsi:type="dcterms:W3CDTF">2020-06-25T11:03:31Z</dcterms:modified>
</cp:coreProperties>
</file>